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modernComment_15D_4280CFF4.xml" ContentType="application/vnd.ms-powerpoint.comments+xml"/>
  <Override PartName="/ppt/comments/modernComment_16A_A213B391.xml" ContentType="application/vnd.ms-powerpoint.comments+xml"/>
  <Override PartName="/ppt/comments/modernComment_154_17FFF781.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handoutMasterIdLst>
    <p:handoutMasterId r:id="rId16"/>
  </p:handoutMasterIdLst>
  <p:sldIdLst>
    <p:sldId id="369" r:id="rId2"/>
    <p:sldId id="370" r:id="rId3"/>
    <p:sldId id="368" r:id="rId4"/>
    <p:sldId id="319" r:id="rId5"/>
    <p:sldId id="358" r:id="rId6"/>
    <p:sldId id="348" r:id="rId7"/>
    <p:sldId id="349" r:id="rId8"/>
    <p:sldId id="353" r:id="rId9"/>
    <p:sldId id="362" r:id="rId10"/>
    <p:sldId id="340" r:id="rId11"/>
    <p:sldId id="352" r:id="rId12"/>
    <p:sldId id="357" r:id="rId13"/>
    <p:sldId id="354" r:id="rId14"/>
  </p:sldIdLst>
  <p:sldSz cx="12192000" cy="6858000"/>
  <p:notesSz cx="6858000" cy="9144000"/>
  <p:custDataLst>
    <p:tags r:id="rId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709BC6-1F19-70EE-4D3D-B16DEF47701F}" name="Michele Swift" initials="MS" userId="t/ETGIfKqupWDBMeU8aVQFpo3gTNtde7jzjRXQnSoR8="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44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950" autoAdjust="0"/>
    <p:restoredTop sz="86122" autoAdjust="0"/>
  </p:normalViewPr>
  <p:slideViewPr>
    <p:cSldViewPr snapToGrid="0">
      <p:cViewPr varScale="1">
        <p:scale>
          <a:sx n="75" d="100"/>
          <a:sy n="75" d="100"/>
        </p:scale>
        <p:origin x="60" y="23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4" d="100"/>
          <a:sy n="94" d="100"/>
        </p:scale>
        <p:origin x="1808"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omments/modernComment_154_17FFF781.xml><?xml version="1.0" encoding="utf-8"?>
<p188:cmLst xmlns:a="http://schemas.openxmlformats.org/drawingml/2006/main" xmlns:r="http://schemas.openxmlformats.org/officeDocument/2006/relationships" xmlns:p188="http://schemas.microsoft.com/office/powerpoint/2018/8/main">
  <p188:cm id="{31A63737-4CF5-46DB-9C38-6CCBB064C97E}" authorId="{FF709BC6-1F19-70EE-4D3D-B16DEF47701F}" created="2023-04-25T00:47:51.248">
    <pc:sldMkLst xmlns:pc="http://schemas.microsoft.com/office/powerpoint/2013/main/command">
      <pc:docMk/>
      <pc:sldMk cId="402651009" sldId="340"/>
    </pc:sldMkLst>
    <p188:txBody>
      <a:bodyPr/>
      <a:lstStyle/>
      <a:p>
        <a:r>
          <a:rPr lang="en-US"/>
          <a:t>This isn't for this task force to address but should make sure school heads know - a 3-year schedule should be created for doing this so that it's 1/3 of faculty in each year (versus me just having done all of MESC over 4 terms - which puts all of them on track for another observation in 3 years)</a:t>
        </a:r>
      </a:p>
    </p188:txBody>
  </p188:cm>
</p188:cmLst>
</file>

<file path=ppt/comments/modernComment_15D_4280CFF4.xml><?xml version="1.0" encoding="utf-8"?>
<p188:cmLst xmlns:a="http://schemas.openxmlformats.org/drawingml/2006/main" xmlns:r="http://schemas.openxmlformats.org/officeDocument/2006/relationships" xmlns:p188="http://schemas.microsoft.com/office/powerpoint/2018/8/main">
  <p188:cm id="{BED3919E-6B10-496F-9864-D5FA3AE6BE64}" authorId="{FF709BC6-1F19-70EE-4D3D-B16DEF47701F}" created="2023-04-25T00:45:29.868">
    <pc:sldMkLst xmlns:pc="http://schemas.microsoft.com/office/powerpoint/2013/main/command">
      <pc:docMk/>
      <pc:sldMk cId="1115738100" sldId="349"/>
    </pc:sldMkLst>
    <p188:txBody>
      <a:bodyPr/>
      <a:lstStyle/>
      <a:p>
        <a:r>
          <a:rPr lang="en-US"/>
          <a:t>I'm guessing this includes the peer observations but I want to make sure. </a:t>
        </a:r>
      </a:p>
    </p188:txBody>
  </p188:cm>
</p188:cmLst>
</file>

<file path=ppt/comments/modernComment_16A_A213B391.xml><?xml version="1.0" encoding="utf-8"?>
<p188:cmLst xmlns:a="http://schemas.openxmlformats.org/drawingml/2006/main" xmlns:r="http://schemas.openxmlformats.org/officeDocument/2006/relationships" xmlns:p188="http://schemas.microsoft.com/office/powerpoint/2018/8/main">
  <p188:cm id="{1B1378E9-A9FB-463F-9C72-420801E4F7CB}" authorId="{FF709BC6-1F19-70EE-4D3D-B16DEF47701F}" created="2023-04-25T00:53:31.306">
    <ac:txMkLst xmlns:ac="http://schemas.microsoft.com/office/drawing/2013/main/command">
      <pc:docMk xmlns:pc="http://schemas.microsoft.com/office/powerpoint/2013/main/command"/>
      <pc:sldMk xmlns:pc="http://schemas.microsoft.com/office/powerpoint/2013/main/command" cId="2719200145" sldId="362"/>
      <ac:spMk id="4" creationId="{C6E2D380-2ED2-0B41-B6D1-F9D8ABB4E725}"/>
      <ac:txMk cp="95" len="54">
        <ac:context len="414" hash="2855871913"/>
      </ac:txMk>
    </ac:txMkLst>
    <p188:pos x="6547184" y="1493921"/>
    <p188:txBody>
      <a:bodyPr/>
      <a:lstStyle/>
      <a:p>
        <a:r>
          <a:rPr lang="en-US"/>
          <a:t>Provide examples of what fits under each of these.  For example, by professional development do we mean things that help them stay current in their subject area/s or do we mean teaching-related professional development? I'd argue staying current in the subject area helps with teaching. For course design and innovations, what represents an innovation?</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A31665E-8E8E-CD46-BDAB-7B39B3612E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5CC9AA0-DC88-6D40-8682-160ECDE1C56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EE12BC-EC0E-6446-A774-DE9589606F67}" type="datetimeFigureOut">
              <a:rPr lang="en-US" smtClean="0"/>
              <a:t>5/3/2023</a:t>
            </a:fld>
            <a:endParaRPr lang="en-US"/>
          </a:p>
        </p:txBody>
      </p:sp>
      <p:sp>
        <p:nvSpPr>
          <p:cNvPr id="4" name="Footer Placeholder 3">
            <a:extLst>
              <a:ext uri="{FF2B5EF4-FFF2-40B4-BE49-F238E27FC236}">
                <a16:creationId xmlns:a16="http://schemas.microsoft.com/office/drawing/2014/main" id="{E299A54F-F223-C047-8C29-75C2D0917B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91C03E6-2154-F44D-8AD5-7CE26A0BFC0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26B4A11-0E5F-3B47-AF47-0540598486C5}" type="slidenum">
              <a:rPr lang="en-US" smtClean="0"/>
              <a:t>‹#›</a:t>
            </a:fld>
            <a:endParaRPr lang="en-US"/>
          </a:p>
        </p:txBody>
      </p:sp>
    </p:spTree>
    <p:extLst>
      <p:ext uri="{BB962C8B-B14F-4D97-AF65-F5344CB8AC3E}">
        <p14:creationId xmlns:p14="http://schemas.microsoft.com/office/powerpoint/2010/main" val="22809768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EB66A8-84A3-4029-AEE0-ABE9D0522317}" type="datetimeFigureOut">
              <a:rPr lang="en-US" smtClean="0"/>
              <a:t>5/3/2023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51FE3D-A77A-45B8-8A34-524A25992A1E}" type="slidenum">
              <a:rPr lang="en-US" smtClean="0"/>
              <a:t>‹#›</a:t>
            </a:fld>
            <a:endParaRPr lang="en-US"/>
          </a:p>
        </p:txBody>
      </p:sp>
    </p:spTree>
    <p:extLst>
      <p:ext uri="{BB962C8B-B14F-4D97-AF65-F5344CB8AC3E}">
        <p14:creationId xmlns:p14="http://schemas.microsoft.com/office/powerpoint/2010/main" val="3625884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51FE3D-A77A-45B8-8A34-524A25992A1E}" type="slidenum">
              <a:rPr lang="en-US" smtClean="0"/>
              <a:t>1</a:t>
            </a:fld>
            <a:endParaRPr lang="en-US"/>
          </a:p>
        </p:txBody>
      </p:sp>
    </p:spTree>
    <p:extLst>
      <p:ext uri="{BB962C8B-B14F-4D97-AF65-F5344CB8AC3E}">
        <p14:creationId xmlns:p14="http://schemas.microsoft.com/office/powerpoint/2010/main" val="3418253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51FE3D-A77A-45B8-8A34-524A25992A1E}" type="slidenum">
              <a:rPr lang="en-US" smtClean="0"/>
              <a:t>2</a:t>
            </a:fld>
            <a:endParaRPr lang="en-US"/>
          </a:p>
        </p:txBody>
      </p:sp>
    </p:spTree>
    <p:extLst>
      <p:ext uri="{BB962C8B-B14F-4D97-AF65-F5344CB8AC3E}">
        <p14:creationId xmlns:p14="http://schemas.microsoft.com/office/powerpoint/2010/main" val="4083050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51FE3D-A77A-45B8-8A34-524A25992A1E}" type="slidenum">
              <a:rPr lang="en-US" smtClean="0"/>
              <a:t>4</a:t>
            </a:fld>
            <a:endParaRPr lang="en-US"/>
          </a:p>
        </p:txBody>
      </p:sp>
    </p:spTree>
    <p:extLst>
      <p:ext uri="{BB962C8B-B14F-4D97-AF65-F5344CB8AC3E}">
        <p14:creationId xmlns:p14="http://schemas.microsoft.com/office/powerpoint/2010/main" val="752455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51FE3D-A77A-45B8-8A34-524A25992A1E}" type="slidenum">
              <a:rPr lang="en-US" smtClean="0"/>
              <a:t>10</a:t>
            </a:fld>
            <a:endParaRPr lang="en-US"/>
          </a:p>
        </p:txBody>
      </p:sp>
    </p:spTree>
    <p:extLst>
      <p:ext uri="{BB962C8B-B14F-4D97-AF65-F5344CB8AC3E}">
        <p14:creationId xmlns:p14="http://schemas.microsoft.com/office/powerpoint/2010/main" val="3470561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51FE3D-A77A-45B8-8A34-524A25992A1E}" type="slidenum">
              <a:rPr lang="en-US" smtClean="0"/>
              <a:t>11</a:t>
            </a:fld>
            <a:endParaRPr lang="en-US"/>
          </a:p>
        </p:txBody>
      </p:sp>
    </p:spTree>
    <p:extLst>
      <p:ext uri="{BB962C8B-B14F-4D97-AF65-F5344CB8AC3E}">
        <p14:creationId xmlns:p14="http://schemas.microsoft.com/office/powerpoint/2010/main" val="3407067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51FE3D-A77A-45B8-8A34-524A25992A1E}" type="slidenum">
              <a:rPr lang="en-US" smtClean="0"/>
              <a:t>13</a:t>
            </a:fld>
            <a:endParaRPr lang="en-US"/>
          </a:p>
        </p:txBody>
      </p:sp>
    </p:spTree>
    <p:extLst>
      <p:ext uri="{BB962C8B-B14F-4D97-AF65-F5344CB8AC3E}">
        <p14:creationId xmlns:p14="http://schemas.microsoft.com/office/powerpoint/2010/main" val="36320466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0" name="Group 9"/>
          <p:cNvGrpSpPr/>
          <p:nvPr userDrawn="1"/>
        </p:nvGrpSpPr>
        <p:grpSpPr>
          <a:xfrm>
            <a:off x="7696199" y="0"/>
            <a:ext cx="4572002" cy="6858000"/>
            <a:chOff x="0" y="0"/>
            <a:chExt cx="4572002" cy="6858000"/>
          </a:xfrm>
        </p:grpSpPr>
        <p:sp>
          <p:nvSpPr>
            <p:cNvPr id="11" name="Rectangle 10"/>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t="87953" r="49988"/>
            <a:stretch/>
          </p:blipFill>
          <p:spPr>
            <a:xfrm>
              <a:off x="0" y="6031832"/>
              <a:ext cx="4572001" cy="826168"/>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997954" cy="6858000"/>
          </a:xfrm>
          <a:prstGeom prst="rect">
            <a:avLst/>
          </a:prstGeom>
        </p:spPr>
      </p:pic>
      <p:sp>
        <p:nvSpPr>
          <p:cNvPr id="2" name="Title 1"/>
          <p:cNvSpPr>
            <a:spLocks noGrp="1"/>
          </p:cNvSpPr>
          <p:nvPr>
            <p:ph type="ctrTitle" hasCustomPrompt="1"/>
          </p:nvPr>
        </p:nvSpPr>
        <p:spPr>
          <a:xfrm>
            <a:off x="609600" y="1122363"/>
            <a:ext cx="7716253" cy="2387600"/>
          </a:xfrm>
        </p:spPr>
        <p:txBody>
          <a:bodyPr anchor="b" anchorCtr="0">
            <a:normAutofit/>
          </a:bodyPr>
          <a:lstStyle>
            <a:lvl1pPr algn="l">
              <a:defRPr sz="4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Subtitle 2"/>
          <p:cNvSpPr>
            <a:spLocks noGrp="1"/>
          </p:cNvSpPr>
          <p:nvPr>
            <p:ph type="subTitle" idx="1"/>
          </p:nvPr>
        </p:nvSpPr>
        <p:spPr>
          <a:xfrm>
            <a:off x="609600" y="3602038"/>
            <a:ext cx="7716253" cy="1655762"/>
          </a:xfrm>
        </p:spPr>
        <p:txBody>
          <a:bodyPr anchor="t" anchorCtr="0">
            <a:normAutofit/>
          </a:bodyPr>
          <a:lstStyle>
            <a:lvl1pPr marL="0" indent="0" algn="l">
              <a:buNone/>
              <a:defRPr sz="30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descr="Oregon State University"/>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38760" y="4741558"/>
            <a:ext cx="1165484" cy="1216633"/>
          </a:xfrm>
          <a:prstGeom prst="rect">
            <a:avLst/>
          </a:prstGeom>
        </p:spPr>
      </p:pic>
    </p:spTree>
    <p:extLst>
      <p:ext uri="{BB962C8B-B14F-4D97-AF65-F5344CB8AC3E}">
        <p14:creationId xmlns:p14="http://schemas.microsoft.com/office/powerpoint/2010/main" val="3270538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25119"/>
          <a:stretch/>
        </p:blipFill>
        <p:spPr>
          <a:xfrm>
            <a:off x="-431" y="10633"/>
            <a:ext cx="12192431" cy="6847367"/>
          </a:xfrm>
          <a:prstGeom prst="rect">
            <a:avLst/>
          </a:prstGeom>
        </p:spPr>
      </p:pic>
      <p:grpSp>
        <p:nvGrpSpPr>
          <p:cNvPr id="6" name="Group 5"/>
          <p:cNvGrpSpPr/>
          <p:nvPr userDrawn="1"/>
        </p:nvGrpSpPr>
        <p:grpSpPr>
          <a:xfrm>
            <a:off x="2194" y="0"/>
            <a:ext cx="12189806" cy="2923082"/>
            <a:chOff x="0" y="0"/>
            <a:chExt cx="9141806" cy="2923082"/>
          </a:xfrm>
        </p:grpSpPr>
        <p:sp>
          <p:nvSpPr>
            <p:cNvPr id="7" name="Rectangle 6"/>
            <p:cNvSpPr/>
            <p:nvPr/>
          </p:nvSpPr>
          <p:spPr>
            <a:xfrm>
              <a:off x="0" y="0"/>
              <a:ext cx="9141806" cy="2923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b="57377"/>
            <a:stretch>
              <a:fillRect/>
            </a:stretch>
          </p:blipFill>
          <p:spPr>
            <a:xfrm>
              <a:off x="0" y="0"/>
              <a:ext cx="9141806" cy="2923082"/>
            </a:xfrm>
            <a:custGeom>
              <a:avLst/>
              <a:gdLst>
                <a:gd name="connsiteX0" fmla="*/ 0 w 9141806"/>
                <a:gd name="connsiteY0" fmla="*/ 0 h 2923082"/>
                <a:gd name="connsiteX1" fmla="*/ 9141806 w 9141806"/>
                <a:gd name="connsiteY1" fmla="*/ 0 h 2923082"/>
                <a:gd name="connsiteX2" fmla="*/ 9141806 w 9141806"/>
                <a:gd name="connsiteY2" fmla="*/ 2923082 h 2923082"/>
                <a:gd name="connsiteX3" fmla="*/ 0 w 9141806"/>
                <a:gd name="connsiteY3" fmla="*/ 2923082 h 2923082"/>
              </a:gdLst>
              <a:ahLst/>
              <a:cxnLst>
                <a:cxn ang="0">
                  <a:pos x="connsiteX0" y="connsiteY0"/>
                </a:cxn>
                <a:cxn ang="0">
                  <a:pos x="connsiteX1" y="connsiteY1"/>
                </a:cxn>
                <a:cxn ang="0">
                  <a:pos x="connsiteX2" y="connsiteY2"/>
                </a:cxn>
                <a:cxn ang="0">
                  <a:pos x="connsiteX3" y="connsiteY3"/>
                </a:cxn>
              </a:cxnLst>
              <a:rect l="l" t="t" r="r" b="b"/>
              <a:pathLst>
                <a:path w="9141806" h="2923082">
                  <a:moveTo>
                    <a:pt x="0" y="0"/>
                  </a:moveTo>
                  <a:lnTo>
                    <a:pt x="9141806" y="0"/>
                  </a:lnTo>
                  <a:lnTo>
                    <a:pt x="9141806" y="2923082"/>
                  </a:lnTo>
                  <a:lnTo>
                    <a:pt x="0" y="2923082"/>
                  </a:lnTo>
                  <a:close/>
                </a:path>
              </a:pathLst>
            </a:custGeom>
          </p:spPr>
        </p:pic>
      </p:grpSp>
      <p:sp>
        <p:nvSpPr>
          <p:cNvPr id="9" name="Rectangle 8"/>
          <p:cNvSpPr/>
          <p:nvPr userDrawn="1"/>
        </p:nvSpPr>
        <p:spPr>
          <a:xfrm>
            <a:off x="723900" y="723900"/>
            <a:ext cx="10262216" cy="30138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1343738" y="958878"/>
            <a:ext cx="8855470" cy="569193"/>
          </a:xfrm>
        </p:spPr>
        <p:txBody>
          <a:bodyPr>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0" name="Oval 9"/>
          <p:cNvSpPr>
            <a:spLocks noChangeAspect="1"/>
          </p:cNvSpPr>
          <p:nvPr userDrawn="1"/>
        </p:nvSpPr>
        <p:spPr>
          <a:xfrm>
            <a:off x="10592662" y="958878"/>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2"/>
          <p:cNvSpPr>
            <a:spLocks noGrp="1"/>
          </p:cNvSpPr>
          <p:nvPr>
            <p:ph type="pic" sz="quarter" idx="12" hasCustomPrompt="1"/>
          </p:nvPr>
        </p:nvSpPr>
        <p:spPr>
          <a:xfrm>
            <a:off x="10734055" y="1100271"/>
            <a:ext cx="504121" cy="504122"/>
          </a:xfrm>
        </p:spPr>
        <p:txBody>
          <a:bodyPr anchor="ctr" anchorCtr="0">
            <a:noAutofit/>
          </a:bodyPr>
          <a:lstStyle>
            <a:lvl1pPr marL="0" indent="0" algn="ctr">
              <a:buNone/>
              <a:defRPr sz="800"/>
            </a:lvl1pPr>
          </a:lstStyle>
          <a:p>
            <a:r>
              <a:rPr lang="en-US" dirty="0"/>
              <a:t>Icon image</a:t>
            </a:r>
          </a:p>
        </p:txBody>
      </p:sp>
      <p:sp>
        <p:nvSpPr>
          <p:cNvPr id="17" name="Text Placeholder 16"/>
          <p:cNvSpPr>
            <a:spLocks noGrp="1"/>
          </p:cNvSpPr>
          <p:nvPr>
            <p:ph type="body" sz="quarter" idx="13" hasCustomPrompt="1"/>
          </p:nvPr>
        </p:nvSpPr>
        <p:spPr>
          <a:xfrm>
            <a:off x="1343025" y="1604963"/>
            <a:ext cx="8856663" cy="1957387"/>
          </a:xfrm>
        </p:spPr>
        <p:txBody>
          <a:bodyPr>
            <a:normAutofit/>
          </a:bodyPr>
          <a:lstStyle>
            <a:lvl1pPr marL="228600" indent="-228600">
              <a:buClr>
                <a:srgbClr val="DC4405"/>
              </a:buClr>
              <a:buFont typeface="Courier New" panose="02070309020205020404" pitchFamily="49" charset="0"/>
              <a:buChar char="o"/>
              <a:defRPr sz="2000">
                <a:solidFill>
                  <a:schemeClr val="bg1"/>
                </a:solidFill>
                <a:latin typeface="+mn-lt"/>
              </a:defRPr>
            </a:lvl1pPr>
            <a:lvl2pPr marL="685800" indent="-228600">
              <a:buClr>
                <a:srgbClr val="DC4405"/>
              </a:buClr>
              <a:buFont typeface="Courier New" panose="02070309020205020404" pitchFamily="49" charset="0"/>
              <a:buChar char="o"/>
              <a:defRPr sz="1800">
                <a:solidFill>
                  <a:schemeClr val="bg1"/>
                </a:solidFill>
                <a:latin typeface="+mn-lt"/>
              </a:defRPr>
            </a:lvl2pPr>
            <a:lvl3pPr marL="1143000" indent="-228600">
              <a:buClr>
                <a:srgbClr val="DC4405"/>
              </a:buClr>
              <a:buFont typeface="Courier New" panose="02070309020205020404" pitchFamily="49" charset="0"/>
              <a:buChar char="o"/>
              <a:defRPr sz="1600">
                <a:solidFill>
                  <a:schemeClr val="bg1"/>
                </a:solidFill>
                <a:latin typeface="+mn-lt"/>
              </a:defRPr>
            </a:lvl3pPr>
            <a:lvl4pPr marL="1600200" indent="-228600">
              <a:buClr>
                <a:srgbClr val="DC4405"/>
              </a:buClr>
              <a:buFont typeface="Courier New" panose="02070309020205020404" pitchFamily="49" charset="0"/>
              <a:buChar char="o"/>
              <a:defRPr sz="1400">
                <a:solidFill>
                  <a:schemeClr val="bg1"/>
                </a:solidFill>
                <a:latin typeface="+mn-lt"/>
              </a:defRPr>
            </a:lvl4pPr>
            <a:lvl5pPr marL="2057400" indent="-228600">
              <a:buClr>
                <a:srgbClr val="DC4405"/>
              </a:buClr>
              <a:buFont typeface="Courier New" panose="02070309020205020404" pitchFamily="49" charset="0"/>
              <a:buChar char="o"/>
              <a:defRPr sz="1400">
                <a:solidFill>
                  <a:schemeClr val="bg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Picture Placeholder 3">
            <a:extLst>
              <a:ext uri="{C183D7F6-B498-43B3-948B-1728B52AA6E4}">
                <adec:decorative xmlns:adec="http://schemas.microsoft.com/office/drawing/2017/decorative" val="1"/>
              </a:ext>
            </a:extLst>
          </p:cNvPr>
          <p:cNvSpPr>
            <a:spLocks noGrp="1"/>
          </p:cNvSpPr>
          <p:nvPr>
            <p:ph type="pic" sz="quarter" idx="11"/>
          </p:nvPr>
        </p:nvSpPr>
        <p:spPr>
          <a:xfrm>
            <a:off x="-216" y="2904955"/>
            <a:ext cx="12192431" cy="3970678"/>
          </a:xfrm>
          <a:custGeom>
            <a:avLst/>
            <a:gdLst>
              <a:gd name="connsiteX0" fmla="*/ 0 w 12192000"/>
              <a:gd name="connsiteY0" fmla="*/ 983853 h 3935412"/>
              <a:gd name="connsiteX1" fmla="*/ 983853 w 12192000"/>
              <a:gd name="connsiteY1" fmla="*/ 983853 h 3935412"/>
              <a:gd name="connsiteX2" fmla="*/ 983853 w 12192000"/>
              <a:gd name="connsiteY2" fmla="*/ 0 h 3935412"/>
              <a:gd name="connsiteX3" fmla="*/ 11208147 w 12192000"/>
              <a:gd name="connsiteY3" fmla="*/ 0 h 3935412"/>
              <a:gd name="connsiteX4" fmla="*/ 11208147 w 12192000"/>
              <a:gd name="connsiteY4" fmla="*/ 983853 h 3935412"/>
              <a:gd name="connsiteX5" fmla="*/ 12192000 w 12192000"/>
              <a:gd name="connsiteY5" fmla="*/ 983853 h 3935412"/>
              <a:gd name="connsiteX6" fmla="*/ 12192000 w 12192000"/>
              <a:gd name="connsiteY6" fmla="*/ 2951559 h 3935412"/>
              <a:gd name="connsiteX7" fmla="*/ 11208147 w 12192000"/>
              <a:gd name="connsiteY7" fmla="*/ 2951559 h 3935412"/>
              <a:gd name="connsiteX8" fmla="*/ 11208147 w 12192000"/>
              <a:gd name="connsiteY8" fmla="*/ 3935412 h 3935412"/>
              <a:gd name="connsiteX9" fmla="*/ 983853 w 12192000"/>
              <a:gd name="connsiteY9" fmla="*/ 3935412 h 3935412"/>
              <a:gd name="connsiteX10" fmla="*/ 983853 w 12192000"/>
              <a:gd name="connsiteY10" fmla="*/ 2951559 h 3935412"/>
              <a:gd name="connsiteX11" fmla="*/ 0 w 12192000"/>
              <a:gd name="connsiteY11" fmla="*/ 2951559 h 3935412"/>
              <a:gd name="connsiteX12" fmla="*/ 0 w 12192000"/>
              <a:gd name="connsiteY12" fmla="*/ 983853 h 3935412"/>
              <a:gd name="connsiteX0" fmla="*/ 10633 w 12192000"/>
              <a:gd name="connsiteY0" fmla="*/ 0 h 3940387"/>
              <a:gd name="connsiteX1" fmla="*/ 983853 w 12192000"/>
              <a:gd name="connsiteY1" fmla="*/ 988828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0632 h 3951019"/>
              <a:gd name="connsiteX1" fmla="*/ 728672 w 12192000"/>
              <a:gd name="connsiteY1" fmla="*/ 0 h 3951019"/>
              <a:gd name="connsiteX2" fmla="*/ 718039 w 12192000"/>
              <a:gd name="connsiteY2" fmla="*/ 834314 h 3951019"/>
              <a:gd name="connsiteX3" fmla="*/ 11208147 w 12192000"/>
              <a:gd name="connsiteY3" fmla="*/ 15607 h 3951019"/>
              <a:gd name="connsiteX4" fmla="*/ 11208147 w 12192000"/>
              <a:gd name="connsiteY4" fmla="*/ 999460 h 3951019"/>
              <a:gd name="connsiteX5" fmla="*/ 12192000 w 12192000"/>
              <a:gd name="connsiteY5" fmla="*/ 999460 h 3951019"/>
              <a:gd name="connsiteX6" fmla="*/ 12192000 w 12192000"/>
              <a:gd name="connsiteY6" fmla="*/ 2967166 h 3951019"/>
              <a:gd name="connsiteX7" fmla="*/ 11208147 w 12192000"/>
              <a:gd name="connsiteY7" fmla="*/ 2967166 h 3951019"/>
              <a:gd name="connsiteX8" fmla="*/ 11208147 w 12192000"/>
              <a:gd name="connsiteY8" fmla="*/ 3951019 h 3951019"/>
              <a:gd name="connsiteX9" fmla="*/ 983853 w 12192000"/>
              <a:gd name="connsiteY9" fmla="*/ 3951019 h 3951019"/>
              <a:gd name="connsiteX10" fmla="*/ 983853 w 12192000"/>
              <a:gd name="connsiteY10" fmla="*/ 2967166 h 3951019"/>
              <a:gd name="connsiteX11" fmla="*/ 0 w 12192000"/>
              <a:gd name="connsiteY11" fmla="*/ 2967166 h 3951019"/>
              <a:gd name="connsiteX12" fmla="*/ 10633 w 12192000"/>
              <a:gd name="connsiteY12" fmla="*/ 10632 h 3951019"/>
              <a:gd name="connsiteX0" fmla="*/ 10633 w 12192000"/>
              <a:gd name="connsiteY0" fmla="*/ 0 h 3940387"/>
              <a:gd name="connsiteX1" fmla="*/ 718039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0622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0999141 w 12192000"/>
              <a:gd name="connsiteY3" fmla="*/ 806163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2658 h 3953045"/>
              <a:gd name="connsiteX1" fmla="*/ 718039 w 12192000"/>
              <a:gd name="connsiteY1" fmla="*/ 14583 h 3953045"/>
              <a:gd name="connsiteX2" fmla="*/ 718039 w 12192000"/>
              <a:gd name="connsiteY2" fmla="*/ 836340 h 3953045"/>
              <a:gd name="connsiteX3" fmla="*/ 10999141 w 12192000"/>
              <a:gd name="connsiteY3" fmla="*/ 818821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7418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216"/>
              <a:gd name="connsiteY0" fmla="*/ 12658 h 3961969"/>
              <a:gd name="connsiteX1" fmla="*/ 718039 w 12192216"/>
              <a:gd name="connsiteY1" fmla="*/ 14583 h 3961969"/>
              <a:gd name="connsiteX2" fmla="*/ 718039 w 12192216"/>
              <a:gd name="connsiteY2" fmla="*/ 836340 h 3961969"/>
              <a:gd name="connsiteX3" fmla="*/ 10990432 w 12192216"/>
              <a:gd name="connsiteY3" fmla="*/ 827529 h 3961969"/>
              <a:gd name="connsiteX4" fmla="*/ 10999141 w 12192216"/>
              <a:gd name="connsiteY4" fmla="*/ 0 h 3961969"/>
              <a:gd name="connsiteX5" fmla="*/ 12192000 w 12192216"/>
              <a:gd name="connsiteY5" fmla="*/ 17418 h 3961969"/>
              <a:gd name="connsiteX6" fmla="*/ 12192000 w 12192216"/>
              <a:gd name="connsiteY6" fmla="*/ 2969192 h 3961969"/>
              <a:gd name="connsiteX7" fmla="*/ 12192216 w 12192216"/>
              <a:gd name="connsiteY7" fmla="*/ 3961969 h 3961969"/>
              <a:gd name="connsiteX8" fmla="*/ 11208147 w 12192216"/>
              <a:gd name="connsiteY8" fmla="*/ 3953045 h 3961969"/>
              <a:gd name="connsiteX9" fmla="*/ 983853 w 12192216"/>
              <a:gd name="connsiteY9" fmla="*/ 3953045 h 3961969"/>
              <a:gd name="connsiteX10" fmla="*/ 983853 w 12192216"/>
              <a:gd name="connsiteY10" fmla="*/ 2969192 h 3961969"/>
              <a:gd name="connsiteX11" fmla="*/ 0 w 12192216"/>
              <a:gd name="connsiteY11" fmla="*/ 2969192 h 3961969"/>
              <a:gd name="connsiteX12" fmla="*/ 10633 w 12192216"/>
              <a:gd name="connsiteY12" fmla="*/ 12658 h 3961969"/>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81939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431" h="3970678">
                <a:moveTo>
                  <a:pt x="10848" y="12658"/>
                </a:moveTo>
                <a:lnTo>
                  <a:pt x="718254" y="14583"/>
                </a:lnTo>
                <a:lnTo>
                  <a:pt x="718254" y="836340"/>
                </a:lnTo>
                <a:lnTo>
                  <a:pt x="10990647" y="827529"/>
                </a:lnTo>
                <a:cubicBezTo>
                  <a:pt x="10987744" y="551686"/>
                  <a:pt x="10984842" y="275843"/>
                  <a:pt x="10981939" y="0"/>
                </a:cubicBezTo>
                <a:lnTo>
                  <a:pt x="12192215" y="17418"/>
                </a:lnTo>
                <a:lnTo>
                  <a:pt x="12192215" y="2969192"/>
                </a:lnTo>
                <a:lnTo>
                  <a:pt x="12192431" y="3961969"/>
                </a:lnTo>
                <a:lnTo>
                  <a:pt x="11208362" y="3953045"/>
                </a:lnTo>
                <a:lnTo>
                  <a:pt x="984068" y="3953045"/>
                </a:lnTo>
                <a:lnTo>
                  <a:pt x="0" y="3970678"/>
                </a:lnTo>
                <a:cubicBezTo>
                  <a:pt x="72" y="3636849"/>
                  <a:pt x="143" y="3303021"/>
                  <a:pt x="215" y="2969192"/>
                </a:cubicBezTo>
                <a:cubicBezTo>
                  <a:pt x="3759" y="1983681"/>
                  <a:pt x="7304" y="998169"/>
                  <a:pt x="10848" y="12658"/>
                </a:cubicBezTo>
                <a:close/>
              </a:path>
            </a:pathLst>
          </a:custGeom>
        </p:spPr>
        <p:txBody>
          <a:bodyPr/>
          <a:lstStyle/>
          <a:p>
            <a:endParaRPr lang="en-US" dirty="0"/>
          </a:p>
        </p:txBody>
      </p:sp>
    </p:spTree>
    <p:extLst>
      <p:ext uri="{BB962C8B-B14F-4D97-AF65-F5344CB8AC3E}">
        <p14:creationId xmlns:p14="http://schemas.microsoft.com/office/powerpoint/2010/main" val="2056377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18309" y="365125"/>
            <a:ext cx="10955382" cy="1291113"/>
          </a:xfrm>
        </p:spPr>
        <p:txBody>
          <a:bodyPr>
            <a:normAutofit/>
          </a:bodyPr>
          <a:lstStyle>
            <a:lvl1pPr>
              <a:defRPr sz="2800" b="1" i="0"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0" y="1656238"/>
            <a:ext cx="9141806"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955"/>
          <a:stretch/>
        </p:blipFill>
        <p:spPr>
          <a:xfrm>
            <a:off x="9135291" y="1671262"/>
            <a:ext cx="3049621"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12" name="Oval 11"/>
          <p:cNvSpPr>
            <a:spLocks noChangeAspect="1"/>
          </p:cNvSpPr>
          <p:nvPr userDrawn="1"/>
        </p:nvSpPr>
        <p:spPr>
          <a:xfrm>
            <a:off x="623480"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2"/>
          <p:cNvSpPr>
            <a:spLocks noGrp="1"/>
          </p:cNvSpPr>
          <p:nvPr>
            <p:ph type="pic" sz="quarter" idx="12" hasCustomPrompt="1"/>
          </p:nvPr>
        </p:nvSpPr>
        <p:spPr>
          <a:xfrm>
            <a:off x="764873" y="2084905"/>
            <a:ext cx="504121" cy="504122"/>
          </a:xfrm>
        </p:spPr>
        <p:txBody>
          <a:bodyPr anchor="ctr" anchorCtr="0">
            <a:noAutofit/>
          </a:bodyPr>
          <a:lstStyle>
            <a:lvl1pPr marL="0" indent="0" algn="ctr">
              <a:buNone/>
              <a:defRPr sz="800"/>
            </a:lvl1pPr>
          </a:lstStyle>
          <a:p>
            <a:r>
              <a:rPr lang="en-US" dirty="0"/>
              <a:t>Icon image</a:t>
            </a:r>
          </a:p>
        </p:txBody>
      </p:sp>
      <p:sp>
        <p:nvSpPr>
          <p:cNvPr id="16" name="Text Placeholder 15"/>
          <p:cNvSpPr>
            <a:spLocks noGrp="1"/>
          </p:cNvSpPr>
          <p:nvPr>
            <p:ph type="body" sz="quarter" idx="13" hasCustomPrompt="1"/>
          </p:nvPr>
        </p:nvSpPr>
        <p:spPr>
          <a:xfrm>
            <a:off x="618309" y="3189027"/>
            <a:ext cx="3218050" cy="344488"/>
          </a:xfrm>
        </p:spPr>
        <p:txBody>
          <a:bodyPr>
            <a:no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8" name="Text Placeholder 17"/>
          <p:cNvSpPr>
            <a:spLocks noGrp="1"/>
          </p:cNvSpPr>
          <p:nvPr>
            <p:ph type="body" sz="quarter" idx="14" hasCustomPrompt="1"/>
          </p:nvPr>
        </p:nvSpPr>
        <p:spPr>
          <a:xfrm>
            <a:off x="617945" y="3663821"/>
            <a:ext cx="3226565" cy="2898775"/>
          </a:xfrm>
        </p:spPr>
        <p:txBody>
          <a:bodyPr>
            <a:noAutofit/>
          </a:bodyPr>
          <a:lstStyle>
            <a:lvl1pPr marL="285750" indent="-28575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742950" indent="-28575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200150" indent="-28575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543050" indent="-17145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00250" indent="-17145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Oval 12"/>
          <p:cNvSpPr>
            <a:spLocks noChangeAspect="1"/>
          </p:cNvSpPr>
          <p:nvPr userDrawn="1"/>
        </p:nvSpPr>
        <p:spPr>
          <a:xfrm>
            <a:off x="4482354"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
          <p:cNvSpPr>
            <a:spLocks noGrp="1"/>
          </p:cNvSpPr>
          <p:nvPr>
            <p:ph type="pic" sz="quarter" idx="19" hasCustomPrompt="1"/>
          </p:nvPr>
        </p:nvSpPr>
        <p:spPr>
          <a:xfrm>
            <a:off x="4623747" y="2084905"/>
            <a:ext cx="504121" cy="504122"/>
          </a:xfrm>
        </p:spPr>
        <p:txBody>
          <a:bodyPr anchor="ctr" anchorCtr="0">
            <a:noAutofit/>
          </a:bodyPr>
          <a:lstStyle>
            <a:lvl1pPr marL="0" indent="0" algn="ctr">
              <a:buNone/>
              <a:defRPr sz="800"/>
            </a:lvl1pPr>
          </a:lstStyle>
          <a:p>
            <a:r>
              <a:rPr lang="en-US" dirty="0"/>
              <a:t>Icon image</a:t>
            </a:r>
          </a:p>
        </p:txBody>
      </p:sp>
      <p:sp>
        <p:nvSpPr>
          <p:cNvPr id="19" name="Text Placeholder 15"/>
          <p:cNvSpPr>
            <a:spLocks noGrp="1"/>
          </p:cNvSpPr>
          <p:nvPr>
            <p:ph type="body" sz="quarter" idx="15" hasCustomPrompt="1"/>
          </p:nvPr>
        </p:nvSpPr>
        <p:spPr>
          <a:xfrm>
            <a:off x="4483839" y="3180590"/>
            <a:ext cx="3191743" cy="344488"/>
          </a:xfrm>
        </p:spPr>
        <p:txBody>
          <a:bodyPr>
            <a:no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0" name="Text Placeholder 17"/>
          <p:cNvSpPr>
            <a:spLocks noGrp="1"/>
          </p:cNvSpPr>
          <p:nvPr>
            <p:ph type="body" sz="quarter" idx="16" hasCustomPrompt="1"/>
          </p:nvPr>
        </p:nvSpPr>
        <p:spPr>
          <a:xfrm>
            <a:off x="4482354" y="3663081"/>
            <a:ext cx="3226565" cy="2898775"/>
          </a:xfrm>
        </p:spPr>
        <p:txBody>
          <a:bodyPr>
            <a:noAutofit/>
          </a:bodyPr>
          <a:lstStyle>
            <a:lvl1pPr marL="228600" indent="-22860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Oval 13"/>
          <p:cNvSpPr>
            <a:spLocks noChangeAspect="1"/>
          </p:cNvSpPr>
          <p:nvPr userDrawn="1"/>
        </p:nvSpPr>
        <p:spPr>
          <a:xfrm>
            <a:off x="8339863"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icture Placeholder 2"/>
          <p:cNvSpPr>
            <a:spLocks noGrp="1"/>
          </p:cNvSpPr>
          <p:nvPr>
            <p:ph type="pic" sz="quarter" idx="20" hasCustomPrompt="1"/>
          </p:nvPr>
        </p:nvSpPr>
        <p:spPr>
          <a:xfrm>
            <a:off x="8481256" y="2084905"/>
            <a:ext cx="504121" cy="504122"/>
          </a:xfrm>
        </p:spPr>
        <p:txBody>
          <a:bodyPr anchor="ctr" anchorCtr="0">
            <a:noAutofit/>
          </a:bodyPr>
          <a:lstStyle>
            <a:lvl1pPr marL="0" indent="0" algn="ctr">
              <a:buNone/>
              <a:defRPr sz="800"/>
            </a:lvl1pPr>
          </a:lstStyle>
          <a:p>
            <a:r>
              <a:rPr lang="en-US" dirty="0"/>
              <a:t>Icon image</a:t>
            </a:r>
          </a:p>
        </p:txBody>
      </p:sp>
      <p:sp>
        <p:nvSpPr>
          <p:cNvPr id="21" name="Text Placeholder 15"/>
          <p:cNvSpPr>
            <a:spLocks noGrp="1"/>
          </p:cNvSpPr>
          <p:nvPr>
            <p:ph type="body" sz="quarter" idx="17" hasCustomPrompt="1"/>
          </p:nvPr>
        </p:nvSpPr>
        <p:spPr>
          <a:xfrm>
            <a:off x="8355642" y="3189397"/>
            <a:ext cx="3218050"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2" name="Text Placeholder 17"/>
          <p:cNvSpPr>
            <a:spLocks noGrp="1"/>
          </p:cNvSpPr>
          <p:nvPr>
            <p:ph type="body" sz="quarter" idx="18" hasCustomPrompt="1"/>
          </p:nvPr>
        </p:nvSpPr>
        <p:spPr>
          <a:xfrm>
            <a:off x="8355278" y="3664191"/>
            <a:ext cx="3226565" cy="2898775"/>
          </a:xfrm>
        </p:spPr>
        <p:txBody>
          <a:bodyPr>
            <a:noAutofit/>
          </a:bodyPr>
          <a:lstStyle>
            <a:lvl1pPr marL="228600" indent="-22860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821839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0" y="1656238"/>
            <a:ext cx="9141806"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27" name="Picture 26"/>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955"/>
          <a:stretch/>
        </p:blipFill>
        <p:spPr>
          <a:xfrm>
            <a:off x="9135291" y="1671262"/>
            <a:ext cx="3049621"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2" name="Title 1"/>
          <p:cNvSpPr>
            <a:spLocks noGrp="1"/>
          </p:cNvSpPr>
          <p:nvPr>
            <p:ph type="title"/>
          </p:nvPr>
        </p:nvSpPr>
        <p:spPr>
          <a:xfrm>
            <a:off x="618309" y="365125"/>
            <a:ext cx="10955382" cy="1291113"/>
          </a:xfrm>
        </p:spPr>
        <p:txBody>
          <a:bodyPr>
            <a:normAutofit/>
          </a:bodyPr>
          <a:lstStyle>
            <a:lvl1pPr>
              <a:defRPr sz="2800" b="1" i="0"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2" name="Oval 11"/>
          <p:cNvSpPr>
            <a:spLocks noChangeAspect="1"/>
          </p:cNvSpPr>
          <p:nvPr userDrawn="1"/>
        </p:nvSpPr>
        <p:spPr>
          <a:xfrm>
            <a:off x="623480"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2"/>
          <p:cNvSpPr>
            <a:spLocks noGrp="1"/>
          </p:cNvSpPr>
          <p:nvPr>
            <p:ph type="pic" sz="quarter" idx="12" hasCustomPrompt="1"/>
          </p:nvPr>
        </p:nvSpPr>
        <p:spPr>
          <a:xfrm>
            <a:off x="764873" y="2084905"/>
            <a:ext cx="504121" cy="504122"/>
          </a:xfrm>
        </p:spPr>
        <p:txBody>
          <a:bodyPr anchor="ctr" anchorCtr="0">
            <a:noAutofit/>
          </a:bodyPr>
          <a:lstStyle>
            <a:lvl1pPr marL="0" indent="0" algn="ctr">
              <a:buNone/>
              <a:defRPr sz="800"/>
            </a:lvl1pPr>
          </a:lstStyle>
          <a:p>
            <a:r>
              <a:rPr lang="en-US" dirty="0"/>
              <a:t>Icon image</a:t>
            </a:r>
          </a:p>
        </p:txBody>
      </p:sp>
      <p:sp>
        <p:nvSpPr>
          <p:cNvPr id="16" name="Text Placeholder 15"/>
          <p:cNvSpPr>
            <a:spLocks noGrp="1"/>
          </p:cNvSpPr>
          <p:nvPr>
            <p:ph type="body" sz="quarter" idx="13" hasCustomPrompt="1"/>
          </p:nvPr>
        </p:nvSpPr>
        <p:spPr>
          <a:xfrm>
            <a:off x="618309" y="3189027"/>
            <a:ext cx="3218050"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8" name="Text Placeholder 17"/>
          <p:cNvSpPr>
            <a:spLocks noGrp="1"/>
          </p:cNvSpPr>
          <p:nvPr>
            <p:ph type="body" sz="quarter" idx="14" hasCustomPrompt="1"/>
          </p:nvPr>
        </p:nvSpPr>
        <p:spPr>
          <a:xfrm>
            <a:off x="617945" y="3663821"/>
            <a:ext cx="3226565" cy="2898775"/>
          </a:xfrm>
        </p:spPr>
        <p:txBody>
          <a:bodyPr>
            <a:noAutofit/>
          </a:bodyPr>
          <a:lstStyle>
            <a:lvl1pPr marL="285750" indent="-28575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742950" indent="-28575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200150" indent="-28575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543050" indent="-17145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00250" indent="-17145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Oval 12"/>
          <p:cNvSpPr>
            <a:spLocks noChangeAspect="1"/>
          </p:cNvSpPr>
          <p:nvPr userDrawn="1"/>
        </p:nvSpPr>
        <p:spPr>
          <a:xfrm>
            <a:off x="4482354"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2"/>
          <p:cNvSpPr>
            <a:spLocks noGrp="1"/>
          </p:cNvSpPr>
          <p:nvPr>
            <p:ph type="pic" sz="quarter" idx="19" hasCustomPrompt="1"/>
          </p:nvPr>
        </p:nvSpPr>
        <p:spPr>
          <a:xfrm>
            <a:off x="4623747" y="2084905"/>
            <a:ext cx="504121" cy="504122"/>
          </a:xfrm>
        </p:spPr>
        <p:txBody>
          <a:bodyPr anchor="ctr" anchorCtr="0">
            <a:noAutofit/>
          </a:bodyPr>
          <a:lstStyle>
            <a:lvl1pPr marL="0" indent="0" algn="ctr">
              <a:buNone/>
              <a:defRPr sz="800"/>
            </a:lvl1pPr>
          </a:lstStyle>
          <a:p>
            <a:r>
              <a:rPr lang="en-US" dirty="0"/>
              <a:t>Icon image</a:t>
            </a:r>
          </a:p>
        </p:txBody>
      </p:sp>
      <p:sp>
        <p:nvSpPr>
          <p:cNvPr id="19" name="Text Placeholder 15"/>
          <p:cNvSpPr>
            <a:spLocks noGrp="1"/>
          </p:cNvSpPr>
          <p:nvPr>
            <p:ph type="body" sz="quarter" idx="15" hasCustomPrompt="1"/>
          </p:nvPr>
        </p:nvSpPr>
        <p:spPr>
          <a:xfrm>
            <a:off x="4483839" y="3180590"/>
            <a:ext cx="3191743"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0" name="Text Placeholder 17"/>
          <p:cNvSpPr>
            <a:spLocks noGrp="1"/>
          </p:cNvSpPr>
          <p:nvPr>
            <p:ph type="body" sz="quarter" idx="16" hasCustomPrompt="1"/>
          </p:nvPr>
        </p:nvSpPr>
        <p:spPr>
          <a:xfrm>
            <a:off x="4482354" y="3663081"/>
            <a:ext cx="3226565" cy="2898775"/>
          </a:xfrm>
        </p:spPr>
        <p:txBody>
          <a:bodyPr>
            <a:noAutofit/>
          </a:bodyPr>
          <a:lstStyle>
            <a:lvl1pPr marL="228600" indent="-22860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Oval 13"/>
          <p:cNvSpPr>
            <a:spLocks noChangeAspect="1"/>
          </p:cNvSpPr>
          <p:nvPr userDrawn="1"/>
        </p:nvSpPr>
        <p:spPr>
          <a:xfrm>
            <a:off x="8339863"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
          <p:cNvSpPr>
            <a:spLocks noGrp="1"/>
          </p:cNvSpPr>
          <p:nvPr>
            <p:ph type="pic" sz="quarter" idx="20" hasCustomPrompt="1"/>
          </p:nvPr>
        </p:nvSpPr>
        <p:spPr>
          <a:xfrm>
            <a:off x="8481256" y="2084905"/>
            <a:ext cx="504121" cy="504122"/>
          </a:xfrm>
        </p:spPr>
        <p:txBody>
          <a:bodyPr anchor="ctr" anchorCtr="0">
            <a:noAutofit/>
          </a:bodyPr>
          <a:lstStyle>
            <a:lvl1pPr marL="0" indent="0" algn="ctr">
              <a:buNone/>
              <a:defRPr sz="800"/>
            </a:lvl1pPr>
          </a:lstStyle>
          <a:p>
            <a:r>
              <a:rPr lang="en-US" dirty="0"/>
              <a:t>Icon image</a:t>
            </a:r>
          </a:p>
        </p:txBody>
      </p:sp>
      <p:sp>
        <p:nvSpPr>
          <p:cNvPr id="21" name="Text Placeholder 15"/>
          <p:cNvSpPr>
            <a:spLocks noGrp="1"/>
          </p:cNvSpPr>
          <p:nvPr>
            <p:ph type="body" sz="quarter" idx="17" hasCustomPrompt="1"/>
          </p:nvPr>
        </p:nvSpPr>
        <p:spPr>
          <a:xfrm>
            <a:off x="8355642" y="3189397"/>
            <a:ext cx="3218050" cy="344488"/>
          </a:xfrm>
        </p:spPr>
        <p:txBody>
          <a:bodyPr>
            <a:no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2" name="Text Placeholder 17"/>
          <p:cNvSpPr>
            <a:spLocks noGrp="1"/>
          </p:cNvSpPr>
          <p:nvPr>
            <p:ph type="body" sz="quarter" idx="18" hasCustomPrompt="1"/>
          </p:nvPr>
        </p:nvSpPr>
        <p:spPr>
          <a:xfrm>
            <a:off x="8355278" y="3664191"/>
            <a:ext cx="3226565" cy="2898775"/>
          </a:xfrm>
        </p:spPr>
        <p:txBody>
          <a:bodyPr>
            <a:noAutofit/>
          </a:bodyPr>
          <a:lstStyle>
            <a:lvl1pPr marL="228600" indent="-22860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359526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18309" y="365125"/>
            <a:ext cx="10955382" cy="1291113"/>
          </a:xfrm>
        </p:spPr>
        <p:txBody>
          <a:bodyPr>
            <a:normAutofit/>
          </a:bodyPr>
          <a:lstStyle>
            <a:lvl1pPr>
              <a:defRPr sz="2800" b="1" i="0"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0" y="6119076"/>
            <a:ext cx="9141806"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35291"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16" name="Text Placeholder 15"/>
          <p:cNvSpPr>
            <a:spLocks noGrp="1"/>
          </p:cNvSpPr>
          <p:nvPr>
            <p:ph type="body" sz="quarter" idx="13" hasCustomPrompt="1"/>
          </p:nvPr>
        </p:nvSpPr>
        <p:spPr>
          <a:xfrm>
            <a:off x="620597" y="2016343"/>
            <a:ext cx="3218050"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8" name="Text Placeholder 17"/>
          <p:cNvSpPr>
            <a:spLocks noGrp="1"/>
          </p:cNvSpPr>
          <p:nvPr>
            <p:ph type="body" sz="quarter" idx="14" hasCustomPrompt="1"/>
          </p:nvPr>
        </p:nvSpPr>
        <p:spPr>
          <a:xfrm>
            <a:off x="620233" y="2491137"/>
            <a:ext cx="3226565" cy="3356400"/>
          </a:xfrm>
        </p:spPr>
        <p:txBody>
          <a:bodyPr>
            <a:noAutofit/>
          </a:bodyPr>
          <a:lstStyle>
            <a:lvl1pPr marL="285750" indent="-28575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742950" indent="-28575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200150" indent="-28575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543050" indent="-17145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00250" indent="-17145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9" name="Text Placeholder 15"/>
          <p:cNvSpPr>
            <a:spLocks noGrp="1"/>
          </p:cNvSpPr>
          <p:nvPr>
            <p:ph type="body" sz="quarter" idx="15" hasCustomPrompt="1"/>
          </p:nvPr>
        </p:nvSpPr>
        <p:spPr>
          <a:xfrm>
            <a:off x="4486127" y="2007906"/>
            <a:ext cx="3191743"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0" name="Text Placeholder 17"/>
          <p:cNvSpPr>
            <a:spLocks noGrp="1"/>
          </p:cNvSpPr>
          <p:nvPr>
            <p:ph type="body" sz="quarter" idx="16" hasCustomPrompt="1"/>
          </p:nvPr>
        </p:nvSpPr>
        <p:spPr>
          <a:xfrm>
            <a:off x="4484642" y="2490397"/>
            <a:ext cx="3226565" cy="3356400"/>
          </a:xfrm>
        </p:spPr>
        <p:txBody>
          <a:bodyPr>
            <a:noAutofit/>
          </a:bodyPr>
          <a:lstStyle>
            <a:lvl1pPr marL="228600" indent="-22860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1" name="Text Placeholder 15"/>
          <p:cNvSpPr>
            <a:spLocks noGrp="1"/>
          </p:cNvSpPr>
          <p:nvPr>
            <p:ph type="body" sz="quarter" idx="17" hasCustomPrompt="1"/>
          </p:nvPr>
        </p:nvSpPr>
        <p:spPr>
          <a:xfrm>
            <a:off x="8357930" y="2016713"/>
            <a:ext cx="3218050"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2" name="Text Placeholder 17"/>
          <p:cNvSpPr>
            <a:spLocks noGrp="1"/>
          </p:cNvSpPr>
          <p:nvPr>
            <p:ph type="body" sz="quarter" idx="18" hasCustomPrompt="1"/>
          </p:nvPr>
        </p:nvSpPr>
        <p:spPr>
          <a:xfrm>
            <a:off x="8357566" y="2491507"/>
            <a:ext cx="3226565" cy="3356400"/>
          </a:xfrm>
        </p:spPr>
        <p:txBody>
          <a:bodyPr>
            <a:noAutofit/>
          </a:bodyPr>
          <a:lstStyle>
            <a:lvl1pPr marL="228600" indent="-22860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98134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8309" y="365125"/>
            <a:ext cx="10955382" cy="1291113"/>
          </a:xfrm>
        </p:spPr>
        <p:txBody>
          <a:bodyPr>
            <a:normAutofit/>
          </a:bodyPr>
          <a:lstStyle>
            <a:lvl1pPr>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0" y="6119076"/>
            <a:ext cx="9141806"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16" name="Text Placeholder 15"/>
          <p:cNvSpPr>
            <a:spLocks noGrp="1"/>
          </p:cNvSpPr>
          <p:nvPr>
            <p:ph type="body" sz="quarter" idx="13" hasCustomPrompt="1"/>
          </p:nvPr>
        </p:nvSpPr>
        <p:spPr>
          <a:xfrm>
            <a:off x="620597" y="2016343"/>
            <a:ext cx="3218050"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8" name="Text Placeholder 17"/>
          <p:cNvSpPr>
            <a:spLocks noGrp="1"/>
          </p:cNvSpPr>
          <p:nvPr>
            <p:ph type="body" sz="quarter" idx="14" hasCustomPrompt="1"/>
          </p:nvPr>
        </p:nvSpPr>
        <p:spPr>
          <a:xfrm>
            <a:off x="620233" y="2491137"/>
            <a:ext cx="3226565" cy="3356400"/>
          </a:xfrm>
        </p:spPr>
        <p:txBody>
          <a:bodyPr>
            <a:noAutofit/>
          </a:bodyPr>
          <a:lstStyle>
            <a:lvl1pPr marL="285750" indent="-28575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742950" indent="-28575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200150" indent="-28575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543050" indent="-17145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00250" indent="-17145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9" name="Text Placeholder 15"/>
          <p:cNvSpPr>
            <a:spLocks noGrp="1"/>
          </p:cNvSpPr>
          <p:nvPr>
            <p:ph type="body" sz="quarter" idx="15" hasCustomPrompt="1"/>
          </p:nvPr>
        </p:nvSpPr>
        <p:spPr>
          <a:xfrm>
            <a:off x="4486127" y="2007906"/>
            <a:ext cx="3191743"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Header</a:t>
            </a:r>
          </a:p>
        </p:txBody>
      </p:sp>
      <p:sp>
        <p:nvSpPr>
          <p:cNvPr id="20" name="Text Placeholder 17"/>
          <p:cNvSpPr>
            <a:spLocks noGrp="1"/>
          </p:cNvSpPr>
          <p:nvPr>
            <p:ph type="body" sz="quarter" idx="16" hasCustomPrompt="1"/>
          </p:nvPr>
        </p:nvSpPr>
        <p:spPr>
          <a:xfrm>
            <a:off x="4484642" y="2490397"/>
            <a:ext cx="3226565" cy="3356400"/>
          </a:xfrm>
        </p:spPr>
        <p:txBody>
          <a:bodyPr>
            <a:noAutofit/>
          </a:bodyPr>
          <a:lstStyle>
            <a:lvl1pPr marL="228600" indent="-22860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1" name="Text Placeholder 15"/>
          <p:cNvSpPr>
            <a:spLocks noGrp="1"/>
          </p:cNvSpPr>
          <p:nvPr>
            <p:ph type="body" sz="quarter" idx="17" hasCustomPrompt="1"/>
          </p:nvPr>
        </p:nvSpPr>
        <p:spPr>
          <a:xfrm>
            <a:off x="8357930" y="2016713"/>
            <a:ext cx="3218050" cy="344488"/>
          </a:xfrm>
        </p:spPr>
        <p:txBody>
          <a:bodyPr>
            <a:no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2" name="Text Placeholder 17"/>
          <p:cNvSpPr>
            <a:spLocks noGrp="1"/>
          </p:cNvSpPr>
          <p:nvPr>
            <p:ph type="body" sz="quarter" idx="18" hasCustomPrompt="1"/>
          </p:nvPr>
        </p:nvSpPr>
        <p:spPr>
          <a:xfrm>
            <a:off x="8357566" y="2491507"/>
            <a:ext cx="3226565" cy="3356400"/>
          </a:xfrm>
        </p:spPr>
        <p:txBody>
          <a:bodyPr>
            <a:noAutofit/>
          </a:bodyPr>
          <a:lstStyle>
            <a:lvl1pPr marL="228600" indent="-22860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45924"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Tree>
    <p:extLst>
      <p:ext uri="{BB962C8B-B14F-4D97-AF65-F5344CB8AC3E}">
        <p14:creationId xmlns:p14="http://schemas.microsoft.com/office/powerpoint/2010/main" val="989991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0" y="6119076"/>
            <a:ext cx="9141806"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23" name="Picture 22"/>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35291"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2" name="Title 1"/>
          <p:cNvSpPr>
            <a:spLocks noGrp="1"/>
          </p:cNvSpPr>
          <p:nvPr>
            <p:ph type="title"/>
          </p:nvPr>
        </p:nvSpPr>
        <p:spPr>
          <a:xfrm>
            <a:off x="618309" y="365125"/>
            <a:ext cx="10955382" cy="1291113"/>
          </a:xfrm>
        </p:spPr>
        <p:txBody>
          <a:bodyPr>
            <a:normAutofit/>
          </a:bodyPr>
          <a:lstStyle>
            <a:lvl1pPr>
              <a:defRPr sz="2800" b="1" i="0"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2" name="Oval 11"/>
          <p:cNvSpPr>
            <a:spLocks noChangeAspect="1"/>
          </p:cNvSpPr>
          <p:nvPr userDrawn="1"/>
        </p:nvSpPr>
        <p:spPr>
          <a:xfrm>
            <a:off x="623480"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2"/>
          <p:cNvSpPr>
            <a:spLocks noGrp="1"/>
          </p:cNvSpPr>
          <p:nvPr>
            <p:ph type="pic" sz="quarter" idx="12" hasCustomPrompt="1"/>
          </p:nvPr>
        </p:nvSpPr>
        <p:spPr>
          <a:xfrm>
            <a:off x="764873" y="2084905"/>
            <a:ext cx="504121" cy="504122"/>
          </a:xfrm>
        </p:spPr>
        <p:txBody>
          <a:bodyPr anchor="ctr" anchorCtr="0">
            <a:noAutofit/>
          </a:bodyPr>
          <a:lstStyle>
            <a:lvl1pPr marL="0" indent="0" algn="ctr">
              <a:buNone/>
              <a:defRPr sz="800"/>
            </a:lvl1pPr>
          </a:lstStyle>
          <a:p>
            <a:r>
              <a:rPr lang="en-US" dirty="0"/>
              <a:t>Icon image</a:t>
            </a:r>
          </a:p>
        </p:txBody>
      </p:sp>
      <p:sp>
        <p:nvSpPr>
          <p:cNvPr id="16" name="Text Placeholder 15"/>
          <p:cNvSpPr>
            <a:spLocks noGrp="1"/>
          </p:cNvSpPr>
          <p:nvPr>
            <p:ph type="body" sz="quarter" idx="13" hasCustomPrompt="1"/>
          </p:nvPr>
        </p:nvSpPr>
        <p:spPr>
          <a:xfrm>
            <a:off x="633635" y="2962642"/>
            <a:ext cx="5078455"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8" name="Text Placeholder 17"/>
          <p:cNvSpPr>
            <a:spLocks noGrp="1"/>
          </p:cNvSpPr>
          <p:nvPr>
            <p:ph type="body" sz="quarter" idx="14" hasCustomPrompt="1"/>
          </p:nvPr>
        </p:nvSpPr>
        <p:spPr>
          <a:xfrm>
            <a:off x="633273" y="3437436"/>
            <a:ext cx="5078864" cy="2484900"/>
          </a:xfrm>
        </p:spPr>
        <p:txBody>
          <a:bodyPr>
            <a:noAutofit/>
          </a:bodyPr>
          <a:lstStyle>
            <a:lvl1pPr marL="285750" indent="-28575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742950" indent="-28575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200150" indent="-28575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543050" indent="-17145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00250" indent="-17145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Oval 12"/>
          <p:cNvSpPr>
            <a:spLocks noChangeAspect="1"/>
          </p:cNvSpPr>
          <p:nvPr userDrawn="1"/>
        </p:nvSpPr>
        <p:spPr>
          <a:xfrm>
            <a:off x="6507867"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2"/>
          <p:cNvSpPr>
            <a:spLocks noGrp="1"/>
          </p:cNvSpPr>
          <p:nvPr>
            <p:ph type="pic" sz="quarter" idx="19" hasCustomPrompt="1"/>
          </p:nvPr>
        </p:nvSpPr>
        <p:spPr>
          <a:xfrm>
            <a:off x="6649260" y="2090348"/>
            <a:ext cx="504121" cy="504122"/>
          </a:xfrm>
        </p:spPr>
        <p:txBody>
          <a:bodyPr anchor="ctr" anchorCtr="0">
            <a:noAutofit/>
          </a:bodyPr>
          <a:lstStyle>
            <a:lvl1pPr marL="0" indent="0" algn="ctr">
              <a:buNone/>
              <a:defRPr sz="800"/>
            </a:lvl1pPr>
          </a:lstStyle>
          <a:p>
            <a:r>
              <a:rPr lang="en-US" dirty="0"/>
              <a:t>Icon image</a:t>
            </a:r>
          </a:p>
        </p:txBody>
      </p:sp>
      <p:sp>
        <p:nvSpPr>
          <p:cNvPr id="21" name="Text Placeholder 15"/>
          <p:cNvSpPr>
            <a:spLocks noGrp="1"/>
          </p:cNvSpPr>
          <p:nvPr>
            <p:ph type="body" sz="quarter" idx="17" hasCustomPrompt="1"/>
          </p:nvPr>
        </p:nvSpPr>
        <p:spPr>
          <a:xfrm>
            <a:off x="6508230" y="2962642"/>
            <a:ext cx="5065461"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2" name="Text Placeholder 17"/>
          <p:cNvSpPr>
            <a:spLocks noGrp="1"/>
          </p:cNvSpPr>
          <p:nvPr>
            <p:ph type="body" sz="quarter" idx="18" hasCustomPrompt="1"/>
          </p:nvPr>
        </p:nvSpPr>
        <p:spPr>
          <a:xfrm>
            <a:off x="6507867" y="3437436"/>
            <a:ext cx="5078864" cy="2484900"/>
          </a:xfrm>
        </p:spPr>
        <p:txBody>
          <a:bodyPr>
            <a:noAutofit/>
          </a:bodyPr>
          <a:lstStyle>
            <a:lvl1pPr marL="228600" indent="-22860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036206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0" y="6119076"/>
            <a:ext cx="9141806"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45924"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2" name="Title 1"/>
          <p:cNvSpPr>
            <a:spLocks noGrp="1"/>
          </p:cNvSpPr>
          <p:nvPr>
            <p:ph type="title"/>
          </p:nvPr>
        </p:nvSpPr>
        <p:spPr>
          <a:xfrm>
            <a:off x="618309" y="365125"/>
            <a:ext cx="10955382" cy="1291113"/>
          </a:xfrm>
        </p:spPr>
        <p:txBody>
          <a:bodyPr>
            <a:normAutofit/>
          </a:bodyPr>
          <a:lstStyle>
            <a:lvl1pPr>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2" name="Oval 11"/>
          <p:cNvSpPr>
            <a:spLocks noChangeAspect="1"/>
          </p:cNvSpPr>
          <p:nvPr userDrawn="1"/>
        </p:nvSpPr>
        <p:spPr>
          <a:xfrm>
            <a:off x="623480"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2"/>
          <p:cNvSpPr>
            <a:spLocks noGrp="1"/>
          </p:cNvSpPr>
          <p:nvPr>
            <p:ph type="pic" sz="quarter" idx="12" hasCustomPrompt="1"/>
          </p:nvPr>
        </p:nvSpPr>
        <p:spPr>
          <a:xfrm>
            <a:off x="764873" y="2084905"/>
            <a:ext cx="504121" cy="504122"/>
          </a:xfrm>
        </p:spPr>
        <p:txBody>
          <a:bodyPr anchor="ctr" anchorCtr="0">
            <a:noAutofit/>
          </a:bodyPr>
          <a:lstStyle>
            <a:lvl1pPr marL="0" indent="0" algn="ctr">
              <a:buNone/>
              <a:defRPr sz="800">
                <a:solidFill>
                  <a:schemeClr val="tx1"/>
                </a:solidFill>
              </a:defRPr>
            </a:lvl1pPr>
          </a:lstStyle>
          <a:p>
            <a:r>
              <a:rPr lang="en-US" dirty="0"/>
              <a:t>Icon image</a:t>
            </a:r>
          </a:p>
        </p:txBody>
      </p:sp>
      <p:sp>
        <p:nvSpPr>
          <p:cNvPr id="16" name="Text Placeholder 15"/>
          <p:cNvSpPr>
            <a:spLocks noGrp="1"/>
          </p:cNvSpPr>
          <p:nvPr>
            <p:ph type="body" sz="quarter" idx="13" hasCustomPrompt="1"/>
          </p:nvPr>
        </p:nvSpPr>
        <p:spPr>
          <a:xfrm>
            <a:off x="633635" y="2962642"/>
            <a:ext cx="5078455"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8" name="Text Placeholder 17"/>
          <p:cNvSpPr>
            <a:spLocks noGrp="1"/>
          </p:cNvSpPr>
          <p:nvPr>
            <p:ph type="body" sz="quarter" idx="14" hasCustomPrompt="1"/>
          </p:nvPr>
        </p:nvSpPr>
        <p:spPr>
          <a:xfrm>
            <a:off x="633273" y="3437436"/>
            <a:ext cx="5078864" cy="2484900"/>
          </a:xfrm>
        </p:spPr>
        <p:txBody>
          <a:bodyPr>
            <a:noAutofit/>
          </a:bodyPr>
          <a:lstStyle>
            <a:lvl1pPr marL="285750" indent="-285750">
              <a:buClr>
                <a:srgbClr val="DC4405"/>
              </a:buClr>
              <a:buFont typeface="Courier New" panose="02070309020205020404" pitchFamily="49" charset="0"/>
              <a:buChar char="o"/>
              <a:defRPr sz="1800" baseline="0">
                <a:solidFill>
                  <a:schemeClr val="bg1"/>
                </a:solidFill>
                <a:latin typeface="+mn-lt"/>
                <a:ea typeface="Verdana" panose="020B0604030504040204" pitchFamily="34" charset="0"/>
                <a:cs typeface="Verdana" panose="020B0604030504040204" pitchFamily="34" charset="0"/>
              </a:defRPr>
            </a:lvl1pPr>
            <a:lvl2pPr marL="742950" indent="-28575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200150" indent="-28575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543050" indent="-17145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00250" indent="-17145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Oval 12"/>
          <p:cNvSpPr>
            <a:spLocks noChangeAspect="1"/>
          </p:cNvSpPr>
          <p:nvPr userDrawn="1"/>
        </p:nvSpPr>
        <p:spPr>
          <a:xfrm>
            <a:off x="6507867"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2"/>
          <p:cNvSpPr>
            <a:spLocks noGrp="1"/>
          </p:cNvSpPr>
          <p:nvPr>
            <p:ph type="pic" sz="quarter" idx="19" hasCustomPrompt="1"/>
          </p:nvPr>
        </p:nvSpPr>
        <p:spPr>
          <a:xfrm>
            <a:off x="6649260" y="2090348"/>
            <a:ext cx="504121" cy="504122"/>
          </a:xfrm>
        </p:spPr>
        <p:txBody>
          <a:bodyPr anchor="ctr" anchorCtr="0">
            <a:noAutofit/>
          </a:bodyPr>
          <a:lstStyle>
            <a:lvl1pPr marL="0" indent="0" algn="ctr">
              <a:buNone/>
              <a:defRPr sz="800">
                <a:solidFill>
                  <a:schemeClr val="tx1"/>
                </a:solidFill>
              </a:defRPr>
            </a:lvl1pPr>
          </a:lstStyle>
          <a:p>
            <a:r>
              <a:rPr lang="en-US" dirty="0"/>
              <a:t>Icon image</a:t>
            </a:r>
          </a:p>
        </p:txBody>
      </p:sp>
      <p:sp>
        <p:nvSpPr>
          <p:cNvPr id="21" name="Text Placeholder 15"/>
          <p:cNvSpPr>
            <a:spLocks noGrp="1"/>
          </p:cNvSpPr>
          <p:nvPr>
            <p:ph type="body" sz="quarter" idx="17" hasCustomPrompt="1"/>
          </p:nvPr>
        </p:nvSpPr>
        <p:spPr>
          <a:xfrm>
            <a:off x="6508230" y="2962642"/>
            <a:ext cx="5065461"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2" name="Text Placeholder 17"/>
          <p:cNvSpPr>
            <a:spLocks noGrp="1"/>
          </p:cNvSpPr>
          <p:nvPr>
            <p:ph type="body" sz="quarter" idx="18" hasCustomPrompt="1"/>
          </p:nvPr>
        </p:nvSpPr>
        <p:spPr>
          <a:xfrm>
            <a:off x="6507867" y="3437436"/>
            <a:ext cx="5078864" cy="2484900"/>
          </a:xfrm>
        </p:spPr>
        <p:txBody>
          <a:bodyPr>
            <a:noAutofit/>
          </a:bodyPr>
          <a:lstStyle>
            <a:lvl1pPr marL="228600" indent="-228600">
              <a:buClr>
                <a:srgbClr val="DC4405"/>
              </a:buClr>
              <a:buFont typeface="Courier New" panose="02070309020205020404" pitchFamily="49" charset="0"/>
              <a:buChar char="o"/>
              <a:defRPr sz="1800" baseline="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baseline="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baseline="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baseline="0">
                <a:solidFill>
                  <a:schemeClr val="bg1"/>
                </a:solidFill>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8405243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319" r="58838" b="5"/>
          <a:stretch/>
        </p:blipFill>
        <p:spPr>
          <a:xfrm>
            <a:off x="9135291" y="-21265"/>
            <a:ext cx="3060253" cy="6879265"/>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95" b="-1"/>
          <a:stretch/>
        </p:blipFill>
        <p:spPr>
          <a:xfrm>
            <a:off x="0" y="-21265"/>
            <a:ext cx="9141806" cy="6864241"/>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9" name="Rectangle 8"/>
          <p:cNvSpPr/>
          <p:nvPr userDrawn="1"/>
        </p:nvSpPr>
        <p:spPr>
          <a:xfrm>
            <a:off x="2094614" y="1010766"/>
            <a:ext cx="10097386" cy="4823927"/>
          </a:xfrm>
          <a:prstGeom prst="rect">
            <a:avLst/>
          </a:prstGeom>
          <a:solidFill>
            <a:srgbClr val="DC4405"/>
          </a:solidFill>
          <a:ln>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DF4F0F-2CBB-394C-8D28-1DF130774BB0}"/>
              </a:ext>
            </a:extLst>
          </p:cNvPr>
          <p:cNvSpPr>
            <a:spLocks noGrp="1"/>
          </p:cNvSpPr>
          <p:nvPr>
            <p:ph type="title"/>
          </p:nvPr>
        </p:nvSpPr>
        <p:spPr>
          <a:xfrm>
            <a:off x="4326414" y="2813879"/>
            <a:ext cx="7326313" cy="1263176"/>
          </a:xfrm>
        </p:spPr>
        <p:txBody>
          <a:bodyPr/>
          <a:lstStyle>
            <a:lvl1pPr>
              <a:defRPr sz="2800" b="1" i="0" cap="all" baseline="0">
                <a:solidFill>
                  <a:schemeClr val="bg1"/>
                </a:solidFill>
              </a:defRPr>
            </a:lvl1pPr>
          </a:lstStyle>
          <a:p>
            <a:r>
              <a:rPr lang="en-US" dirty="0"/>
              <a:t>Click to edit Master title style</a:t>
            </a:r>
          </a:p>
        </p:txBody>
      </p:sp>
      <p:sp>
        <p:nvSpPr>
          <p:cNvPr id="10" name="Oval 9"/>
          <p:cNvSpPr/>
          <p:nvPr userDrawn="1"/>
        </p:nvSpPr>
        <p:spPr>
          <a:xfrm>
            <a:off x="344781" y="1813111"/>
            <a:ext cx="3265715" cy="3265715"/>
          </a:xfrm>
          <a:prstGeom prst="ellipse">
            <a:avLst/>
          </a:prstGeom>
          <a:solidFill>
            <a:srgbClr val="DC4405"/>
          </a:solidFill>
          <a:ln w="85725" cmpd="sng">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2"/>
          <p:cNvSpPr>
            <a:spLocks noGrp="1"/>
          </p:cNvSpPr>
          <p:nvPr>
            <p:ph type="pic" sz="quarter" idx="12" hasCustomPrompt="1"/>
          </p:nvPr>
        </p:nvSpPr>
        <p:spPr>
          <a:xfrm>
            <a:off x="861237" y="2329567"/>
            <a:ext cx="2231800" cy="2231800"/>
          </a:xfrm>
        </p:spPr>
        <p:txBody>
          <a:bodyPr anchor="ctr" anchorCtr="0">
            <a:noAutofit/>
          </a:bodyPr>
          <a:lstStyle>
            <a:lvl1pPr marL="0" indent="0" algn="ctr">
              <a:buNone/>
              <a:defRPr sz="1800"/>
            </a:lvl1pPr>
          </a:lstStyle>
          <a:p>
            <a:r>
              <a:rPr lang="en-US" dirty="0"/>
              <a:t>Icon image</a:t>
            </a:r>
          </a:p>
        </p:txBody>
      </p:sp>
    </p:spTree>
    <p:extLst>
      <p:ext uri="{BB962C8B-B14F-4D97-AF65-F5344CB8AC3E}">
        <p14:creationId xmlns:p14="http://schemas.microsoft.com/office/powerpoint/2010/main" val="158041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319" r="58722" b="5"/>
          <a:stretch/>
        </p:blipFill>
        <p:spPr>
          <a:xfrm>
            <a:off x="9145921" y="-21265"/>
            <a:ext cx="3070889" cy="6879265"/>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95" b="-1"/>
          <a:stretch/>
        </p:blipFill>
        <p:spPr>
          <a:xfrm>
            <a:off x="-3" y="-21265"/>
            <a:ext cx="9141806" cy="6864241"/>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9" name="Rectangle 8"/>
          <p:cNvSpPr/>
          <p:nvPr userDrawn="1"/>
        </p:nvSpPr>
        <p:spPr>
          <a:xfrm>
            <a:off x="2094614" y="998891"/>
            <a:ext cx="10097386" cy="4823927"/>
          </a:xfrm>
          <a:prstGeom prst="rect">
            <a:avLst/>
          </a:prstGeom>
          <a:solidFill>
            <a:srgbClr val="DC4405"/>
          </a:solidFill>
          <a:ln>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D3C989-1309-994B-B24D-52010CD78D09}"/>
              </a:ext>
            </a:extLst>
          </p:cNvPr>
          <p:cNvSpPr>
            <a:spLocks noGrp="1"/>
          </p:cNvSpPr>
          <p:nvPr>
            <p:ph type="title"/>
          </p:nvPr>
        </p:nvSpPr>
        <p:spPr>
          <a:xfrm>
            <a:off x="4245549" y="2893321"/>
            <a:ext cx="7326314" cy="1104292"/>
          </a:xfrm>
        </p:spPr>
        <p:txBody>
          <a:bodyPr>
            <a:normAutofit/>
          </a:bodyPr>
          <a:lstStyle>
            <a:lvl1pPr>
              <a:defRPr sz="2800" b="1" i="0" cap="all" baseline="0">
                <a:solidFill>
                  <a:schemeClr val="bg1"/>
                </a:solidFill>
              </a:defRPr>
            </a:lvl1pPr>
          </a:lstStyle>
          <a:p>
            <a:r>
              <a:rPr lang="en-US" dirty="0"/>
              <a:t>Click to edit Master title style</a:t>
            </a:r>
          </a:p>
        </p:txBody>
      </p:sp>
      <p:sp>
        <p:nvSpPr>
          <p:cNvPr id="10" name="Oval 9"/>
          <p:cNvSpPr/>
          <p:nvPr userDrawn="1"/>
        </p:nvSpPr>
        <p:spPr>
          <a:xfrm>
            <a:off x="344781" y="1813111"/>
            <a:ext cx="3265715" cy="3265715"/>
          </a:xfrm>
          <a:prstGeom prst="ellipse">
            <a:avLst/>
          </a:prstGeom>
          <a:solidFill>
            <a:srgbClr val="DC4405"/>
          </a:solidFill>
          <a:ln w="85725" cmpd="sng">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2"/>
          <p:cNvSpPr>
            <a:spLocks noGrp="1"/>
          </p:cNvSpPr>
          <p:nvPr>
            <p:ph type="pic" sz="quarter" idx="12" hasCustomPrompt="1"/>
          </p:nvPr>
        </p:nvSpPr>
        <p:spPr>
          <a:xfrm>
            <a:off x="861237" y="2329567"/>
            <a:ext cx="2231800" cy="2231800"/>
          </a:xfrm>
        </p:spPr>
        <p:txBody>
          <a:bodyPr anchor="ctr" anchorCtr="0">
            <a:noAutofit/>
          </a:bodyPr>
          <a:lstStyle>
            <a:lvl1pPr marL="0" indent="0" algn="ctr">
              <a:buNone/>
              <a:defRPr sz="1800"/>
            </a:lvl1pPr>
          </a:lstStyle>
          <a:p>
            <a:r>
              <a:rPr lang="en-US" dirty="0"/>
              <a:t>Icon image</a:t>
            </a:r>
          </a:p>
        </p:txBody>
      </p:sp>
    </p:spTree>
    <p:extLst>
      <p:ext uri="{BB962C8B-B14F-4D97-AF65-F5344CB8AC3E}">
        <p14:creationId xmlns:p14="http://schemas.microsoft.com/office/powerpoint/2010/main" val="36778394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4" cy="3279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a:spLocks noChangeAspect="1"/>
          </p:cNvSpPr>
          <p:nvPr userDrawn="1"/>
        </p:nvSpPr>
        <p:spPr>
          <a:xfrm>
            <a:off x="5715601"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000" dirty="0">
              <a:solidFill>
                <a:schemeClr val="tx1"/>
              </a:solidFill>
            </a:endParaRPr>
          </a:p>
        </p:txBody>
      </p:sp>
      <p:sp>
        <p:nvSpPr>
          <p:cNvPr id="11" name="Rectangle 10"/>
          <p:cNvSpPr/>
          <p:nvPr userDrawn="1"/>
        </p:nvSpPr>
        <p:spPr>
          <a:xfrm>
            <a:off x="5824361" y="1088184"/>
            <a:ext cx="56938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tx1"/>
                </a:solidFill>
                <a:latin typeface="Times" charset="0"/>
                <a:ea typeface="Times" charset="0"/>
                <a:cs typeface="Times" charset="0"/>
              </a:rPr>
              <a:t>“</a:t>
            </a:r>
            <a:endParaRPr lang="en-US" sz="6000" dirty="0">
              <a:solidFill>
                <a:schemeClr val="tx1"/>
              </a:solidFill>
            </a:endParaRPr>
          </a:p>
        </p:txBody>
      </p:sp>
      <p:sp>
        <p:nvSpPr>
          <p:cNvPr id="2" name="Title 1">
            <a:extLst>
              <a:ext uri="{FF2B5EF4-FFF2-40B4-BE49-F238E27FC236}">
                <a16:creationId xmlns:a16="http://schemas.microsoft.com/office/drawing/2014/main" id="{76401478-0708-F548-B1EB-39A1F96851D4}"/>
              </a:ext>
            </a:extLst>
          </p:cNvPr>
          <p:cNvSpPr>
            <a:spLocks noGrp="1"/>
          </p:cNvSpPr>
          <p:nvPr>
            <p:ph type="title"/>
          </p:nvPr>
        </p:nvSpPr>
        <p:spPr>
          <a:xfrm>
            <a:off x="1530350" y="1875092"/>
            <a:ext cx="9112250" cy="808430"/>
          </a:xfrm>
        </p:spPr>
        <p:txBody>
          <a:bodyPr>
            <a:normAutofit/>
          </a:bodyPr>
          <a:lstStyle>
            <a:lvl1pPr algn="ctr">
              <a:defRPr sz="2800" b="1" i="0" baseline="0"/>
            </a:lvl1pPr>
          </a:lstStyle>
          <a:p>
            <a:r>
              <a:rPr lang="en-US" dirty="0"/>
              <a:t>Click to edit Master title style</a:t>
            </a:r>
          </a:p>
        </p:txBody>
      </p:sp>
      <p:sp>
        <p:nvSpPr>
          <p:cNvPr id="9" name="Text Placeholder 8"/>
          <p:cNvSpPr>
            <a:spLocks noGrp="1"/>
          </p:cNvSpPr>
          <p:nvPr>
            <p:ph type="body" sz="quarter" idx="10" hasCustomPrompt="1"/>
          </p:nvPr>
        </p:nvSpPr>
        <p:spPr>
          <a:xfrm>
            <a:off x="1530350" y="2683522"/>
            <a:ext cx="9112250" cy="1644003"/>
          </a:xfrm>
        </p:spPr>
        <p:txBody>
          <a:bodyPr anchor="ctr" anchorCtr="1">
            <a:normAutofit/>
          </a:bodyPr>
          <a:lstStyle>
            <a:lvl1pPr marL="285750" indent="-285750">
              <a:buClr>
                <a:srgbClr val="DC4405"/>
              </a:buClr>
              <a:buFont typeface="Courier New" panose="02070309020205020404" pitchFamily="49" charset="0"/>
              <a:buChar char="o"/>
              <a:defRPr sz="2000" baseline="0"/>
            </a:lvl1pPr>
            <a:lvl2pPr marL="742950" indent="-285750">
              <a:buClr>
                <a:srgbClr val="DC4405"/>
              </a:buClr>
              <a:buFont typeface="Courier New" panose="02070309020205020404" pitchFamily="49" charset="0"/>
              <a:buChar char="o"/>
              <a:defRPr sz="1800" baseline="0">
                <a:latin typeface="+mn-lt"/>
              </a:defRPr>
            </a:lvl2pPr>
            <a:lvl3pPr marL="1200150" indent="-285750">
              <a:buClr>
                <a:srgbClr val="DC4405"/>
              </a:buClr>
              <a:buFont typeface="Courier New" panose="02070309020205020404" pitchFamily="49" charset="0"/>
              <a:buChar char="o"/>
              <a:defRPr sz="1600" baseline="0"/>
            </a:lvl3pPr>
            <a:lvl4pPr marL="1543050" indent="-171450">
              <a:buClr>
                <a:srgbClr val="DC4405"/>
              </a:buClr>
              <a:buFont typeface="Courier New" panose="02070309020205020404" pitchFamily="49" charset="0"/>
              <a:buChar char="o"/>
              <a:defRPr sz="1400" baseline="0"/>
            </a:lvl4pPr>
            <a:lvl5pPr marL="2000250" indent="-171450">
              <a:buClr>
                <a:srgbClr val="DC4405"/>
              </a:buClr>
              <a:buFont typeface="Courier New" panose="02070309020205020404" pitchFamily="49" charset="0"/>
              <a:buChar char="o"/>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84054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r="92081"/>
          <a:stretch>
            <a:fillRect/>
          </a:stretch>
        </p:blipFill>
        <p:spPr>
          <a:xfrm>
            <a:off x="1" y="0"/>
            <a:ext cx="723901" cy="6858000"/>
          </a:xfrm>
          <a:custGeom>
            <a:avLst/>
            <a:gdLst>
              <a:gd name="connsiteX0" fmla="*/ 0 w 723901"/>
              <a:gd name="connsiteY0" fmla="*/ 0 h 6858000"/>
              <a:gd name="connsiteX1" fmla="*/ 723901 w 723901"/>
              <a:gd name="connsiteY1" fmla="*/ 0 h 6858000"/>
              <a:gd name="connsiteX2" fmla="*/ 723901 w 723901"/>
              <a:gd name="connsiteY2" fmla="*/ 6858000 h 6858000"/>
              <a:gd name="connsiteX3" fmla="*/ 0 w 7239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3901" h="6858000">
                <a:moveTo>
                  <a:pt x="0" y="0"/>
                </a:moveTo>
                <a:lnTo>
                  <a:pt x="723901" y="0"/>
                </a:lnTo>
                <a:lnTo>
                  <a:pt x="723901" y="6858000"/>
                </a:lnTo>
                <a:lnTo>
                  <a:pt x="0" y="6858000"/>
                </a:lnTo>
                <a:close/>
              </a:path>
            </a:pathLst>
          </a:custGeom>
        </p:spPr>
      </p:pic>
      <p:sp>
        <p:nvSpPr>
          <p:cNvPr id="8" name="Oval 7"/>
          <p:cNvSpPr>
            <a:spLocks noChangeAspect="1"/>
          </p:cNvSpPr>
          <p:nvPr userDrawn="1"/>
        </p:nvSpPr>
        <p:spPr>
          <a:xfrm>
            <a:off x="479892" y="512636"/>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C4405"/>
              </a:solidFill>
            </a:endParaRPr>
          </a:p>
        </p:txBody>
      </p:sp>
      <p:sp>
        <p:nvSpPr>
          <p:cNvPr id="2" name="Title 1"/>
          <p:cNvSpPr>
            <a:spLocks noGrp="1"/>
          </p:cNvSpPr>
          <p:nvPr>
            <p:ph type="title"/>
          </p:nvPr>
        </p:nvSpPr>
        <p:spPr>
          <a:xfrm>
            <a:off x="1474236" y="658626"/>
            <a:ext cx="9879563" cy="494927"/>
          </a:xfrm>
        </p:spPr>
        <p:txBody>
          <a:bodyPr>
            <a:normAutofit/>
          </a:bodyPr>
          <a:lstStyle>
            <a:lvl1pPr>
              <a:defRPr sz="2800"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6" name="Picture Placeholder 2"/>
          <p:cNvSpPr>
            <a:spLocks noGrp="1"/>
          </p:cNvSpPr>
          <p:nvPr>
            <p:ph type="pic" sz="quarter" idx="10" hasCustomPrompt="1"/>
          </p:nvPr>
        </p:nvSpPr>
        <p:spPr>
          <a:xfrm>
            <a:off x="616688" y="658626"/>
            <a:ext cx="504121" cy="504122"/>
          </a:xfrm>
        </p:spPr>
        <p:txBody>
          <a:bodyPr anchor="ctr" anchorCtr="0">
            <a:noAutofit/>
          </a:bodyPr>
          <a:lstStyle>
            <a:lvl1pPr marL="0" indent="0" algn="ctr">
              <a:buNone/>
              <a:defRPr sz="800"/>
            </a:lvl1pPr>
          </a:lstStyle>
          <a:p>
            <a:r>
              <a:rPr lang="en-US" dirty="0"/>
              <a:t>Icon image</a:t>
            </a:r>
          </a:p>
        </p:txBody>
      </p:sp>
      <p:sp>
        <p:nvSpPr>
          <p:cNvPr id="3" name="Content Placeholder 2"/>
          <p:cNvSpPr>
            <a:spLocks noGrp="1"/>
          </p:cNvSpPr>
          <p:nvPr>
            <p:ph idx="1" hasCustomPrompt="1"/>
          </p:nvPr>
        </p:nvSpPr>
        <p:spPr>
          <a:xfrm>
            <a:off x="1474236" y="1380931"/>
            <a:ext cx="9879564" cy="5187820"/>
          </a:xfrm>
        </p:spPr>
        <p:txBody>
          <a:bodyPr>
            <a:normAutofit/>
          </a:bodyPr>
          <a:lstStyle>
            <a:lvl1pPr marL="228600" indent="-228600">
              <a:buClr>
                <a:srgbClr val="DC4405"/>
              </a:buClr>
              <a:buFont typeface="Courier New" panose="02070309020205020404" pitchFamily="49" charset="0"/>
              <a:buChar char="o"/>
              <a:defRPr sz="2000" baseline="0">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800" baseline="0">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600" baseline="0">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400" baseline="0">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1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451388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4" cy="32793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Oval 6"/>
          <p:cNvSpPr>
            <a:spLocks noChangeAspect="1"/>
          </p:cNvSpPr>
          <p:nvPr userDrawn="1"/>
        </p:nvSpPr>
        <p:spPr>
          <a:xfrm>
            <a:off x="5715601"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824361" y="1088184"/>
            <a:ext cx="56938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tx1"/>
                </a:solidFill>
                <a:latin typeface="Times" charset="0"/>
                <a:ea typeface="Times" charset="0"/>
                <a:cs typeface="Times" charset="0"/>
              </a:rPr>
              <a:t>“</a:t>
            </a:r>
            <a:endParaRPr lang="en-US" sz="6000" dirty="0">
              <a:solidFill>
                <a:schemeClr val="tx1"/>
              </a:solidFill>
            </a:endParaRPr>
          </a:p>
        </p:txBody>
      </p:sp>
      <p:sp>
        <p:nvSpPr>
          <p:cNvPr id="12" name="Title 1">
            <a:extLst>
              <a:ext uri="{FF2B5EF4-FFF2-40B4-BE49-F238E27FC236}">
                <a16:creationId xmlns:a16="http://schemas.microsoft.com/office/drawing/2014/main" id="{871F63B3-6FE0-3D4F-9AB1-C16F92155865}"/>
              </a:ext>
            </a:extLst>
          </p:cNvPr>
          <p:cNvSpPr>
            <a:spLocks noGrp="1"/>
          </p:cNvSpPr>
          <p:nvPr>
            <p:ph type="title"/>
          </p:nvPr>
        </p:nvSpPr>
        <p:spPr>
          <a:xfrm>
            <a:off x="1530350" y="1875092"/>
            <a:ext cx="9112250" cy="808430"/>
          </a:xfrm>
        </p:spPr>
        <p:txBody>
          <a:bodyPr>
            <a:normAutofit/>
          </a:bodyPr>
          <a:lstStyle>
            <a:lvl1pPr algn="ctr">
              <a:defRPr sz="2800" b="1" i="0" baseline="0">
                <a:solidFill>
                  <a:schemeClr val="bg1"/>
                </a:solidFill>
              </a:defRPr>
            </a:lvl1pPr>
          </a:lstStyle>
          <a:p>
            <a:r>
              <a:rPr lang="en-US" dirty="0"/>
              <a:t>Click to edit Master title style</a:t>
            </a:r>
          </a:p>
        </p:txBody>
      </p:sp>
      <p:sp>
        <p:nvSpPr>
          <p:cNvPr id="9" name="Text Placeholder 8"/>
          <p:cNvSpPr>
            <a:spLocks noGrp="1"/>
          </p:cNvSpPr>
          <p:nvPr>
            <p:ph type="body" sz="quarter" idx="10" hasCustomPrompt="1"/>
          </p:nvPr>
        </p:nvSpPr>
        <p:spPr>
          <a:xfrm>
            <a:off x="1530350" y="2683522"/>
            <a:ext cx="9112250" cy="1644003"/>
          </a:xfrm>
        </p:spPr>
        <p:txBody>
          <a:bodyPr anchor="ctr" anchorCtr="1">
            <a:normAutofit/>
          </a:bodyPr>
          <a:lstStyle>
            <a:lvl1pPr marL="285750" indent="-285750">
              <a:buClr>
                <a:srgbClr val="DC4405"/>
              </a:buClr>
              <a:buFont typeface="Courier New" panose="02070309020205020404" pitchFamily="49" charset="0"/>
              <a:buChar char="o"/>
              <a:defRPr sz="2000" baseline="0">
                <a:solidFill>
                  <a:schemeClr val="bg1"/>
                </a:solidFill>
              </a:defRPr>
            </a:lvl1pPr>
            <a:lvl2pPr marL="742950" indent="-285750">
              <a:buClr>
                <a:srgbClr val="DC4405"/>
              </a:buClr>
              <a:buFont typeface="Courier New" panose="02070309020205020404" pitchFamily="49" charset="0"/>
              <a:buChar char="o"/>
              <a:defRPr sz="1800" baseline="0">
                <a:solidFill>
                  <a:schemeClr val="bg1"/>
                </a:solidFill>
                <a:latin typeface="+mn-lt"/>
              </a:defRPr>
            </a:lvl2pPr>
            <a:lvl3pPr marL="1200150" indent="-285750">
              <a:buClr>
                <a:srgbClr val="DC4405"/>
              </a:buClr>
              <a:buFont typeface="Courier New" panose="02070309020205020404" pitchFamily="49" charset="0"/>
              <a:buChar char="o"/>
              <a:defRPr sz="1600" baseline="0">
                <a:solidFill>
                  <a:schemeClr val="bg1"/>
                </a:solidFill>
              </a:defRPr>
            </a:lvl3pPr>
            <a:lvl4pPr marL="1543050" indent="-171450">
              <a:buClr>
                <a:srgbClr val="DC4405"/>
              </a:buClr>
              <a:buFont typeface="Courier New" panose="02070309020205020404" pitchFamily="49" charset="0"/>
              <a:buChar char="o"/>
              <a:defRPr sz="1400" baseline="0">
                <a:solidFill>
                  <a:schemeClr val="bg1"/>
                </a:solidFill>
              </a:defRPr>
            </a:lvl4pPr>
            <a:lvl5pPr marL="2000250" indent="-171450">
              <a:buClr>
                <a:srgbClr val="DC4405"/>
              </a:buClr>
              <a:buFont typeface="Courier New" panose="02070309020205020404" pitchFamily="49" charset="0"/>
              <a:buChar char="o"/>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7758861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4" cy="3279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a:spLocks noChangeAspect="1"/>
          </p:cNvSpPr>
          <p:nvPr userDrawn="1"/>
        </p:nvSpPr>
        <p:spPr>
          <a:xfrm>
            <a:off x="5715601"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824361" y="1088184"/>
            <a:ext cx="56938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tx1"/>
                </a:solidFill>
                <a:latin typeface="Times" charset="0"/>
                <a:ea typeface="Times" charset="0"/>
                <a:cs typeface="Times" charset="0"/>
              </a:rPr>
              <a:t>“</a:t>
            </a:r>
            <a:endParaRPr lang="en-US" sz="6000" dirty="0">
              <a:solidFill>
                <a:schemeClr val="tx1"/>
              </a:solidFill>
            </a:endParaRPr>
          </a:p>
        </p:txBody>
      </p:sp>
      <p:sp>
        <p:nvSpPr>
          <p:cNvPr id="10" name="Title 1">
            <a:extLst>
              <a:ext uri="{FF2B5EF4-FFF2-40B4-BE49-F238E27FC236}">
                <a16:creationId xmlns:a16="http://schemas.microsoft.com/office/drawing/2014/main" id="{BB34C4C1-9B17-BE4B-864B-32014387B804}"/>
              </a:ext>
            </a:extLst>
          </p:cNvPr>
          <p:cNvSpPr>
            <a:spLocks noGrp="1"/>
          </p:cNvSpPr>
          <p:nvPr>
            <p:ph type="title"/>
          </p:nvPr>
        </p:nvSpPr>
        <p:spPr>
          <a:xfrm>
            <a:off x="1552930" y="1912357"/>
            <a:ext cx="9112250" cy="808430"/>
          </a:xfrm>
        </p:spPr>
        <p:txBody>
          <a:bodyPr>
            <a:normAutofit/>
          </a:bodyPr>
          <a:lstStyle>
            <a:lvl1pPr algn="ctr">
              <a:defRPr sz="2800" b="1" i="0" baseline="0"/>
            </a:lvl1pPr>
          </a:lstStyle>
          <a:p>
            <a:r>
              <a:rPr lang="en-US" dirty="0"/>
              <a:t>Click to edit Master title style</a:t>
            </a:r>
          </a:p>
        </p:txBody>
      </p:sp>
      <p:sp>
        <p:nvSpPr>
          <p:cNvPr id="9" name="Text Placeholder 8"/>
          <p:cNvSpPr>
            <a:spLocks noGrp="1"/>
          </p:cNvSpPr>
          <p:nvPr>
            <p:ph type="body" sz="quarter" idx="10" hasCustomPrompt="1"/>
          </p:nvPr>
        </p:nvSpPr>
        <p:spPr>
          <a:xfrm>
            <a:off x="1530350" y="2720788"/>
            <a:ext cx="9112250" cy="1606738"/>
          </a:xfrm>
        </p:spPr>
        <p:txBody>
          <a:bodyPr anchor="ctr" anchorCtr="1">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aseline="0">
                <a:latin typeface="+mn-l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a:lvl4pPr>
            <a:lvl5pPr marL="2000250" indent="-171450">
              <a:buClr>
                <a:srgbClr val="DC4405"/>
              </a:buClr>
              <a:buFont typeface="Courier New" panose="02070309020205020404" pitchFamily="49" charset="0"/>
              <a:buChar char="o"/>
              <a:defRPr sz="1200"/>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j-lt"/>
                <a:ea typeface="+mn-ea"/>
                <a:cs typeface="+mn-cs"/>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p:txBody>
      </p:sp>
    </p:spTree>
    <p:extLst>
      <p:ext uri="{BB962C8B-B14F-4D97-AF65-F5344CB8AC3E}">
        <p14:creationId xmlns:p14="http://schemas.microsoft.com/office/powerpoint/2010/main" val="16272094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4" cy="32793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Oval 6"/>
          <p:cNvSpPr>
            <a:spLocks noChangeAspect="1"/>
          </p:cNvSpPr>
          <p:nvPr userDrawn="1"/>
        </p:nvSpPr>
        <p:spPr>
          <a:xfrm>
            <a:off x="5715601"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824361" y="1088184"/>
            <a:ext cx="56938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tx1"/>
                </a:solidFill>
                <a:latin typeface="Times" charset="0"/>
                <a:ea typeface="Times" charset="0"/>
                <a:cs typeface="Times" charset="0"/>
              </a:rPr>
              <a:t>“</a:t>
            </a:r>
            <a:endParaRPr lang="en-US" sz="6000" dirty="0">
              <a:solidFill>
                <a:schemeClr val="tx1"/>
              </a:solidFill>
            </a:endParaRPr>
          </a:p>
        </p:txBody>
      </p:sp>
      <p:sp>
        <p:nvSpPr>
          <p:cNvPr id="10" name="Title 1">
            <a:extLst>
              <a:ext uri="{FF2B5EF4-FFF2-40B4-BE49-F238E27FC236}">
                <a16:creationId xmlns:a16="http://schemas.microsoft.com/office/drawing/2014/main" id="{8BF70703-6BF1-C845-A5DA-3580FFC5EA79}"/>
              </a:ext>
            </a:extLst>
          </p:cNvPr>
          <p:cNvSpPr>
            <a:spLocks noGrp="1"/>
          </p:cNvSpPr>
          <p:nvPr>
            <p:ph type="title"/>
          </p:nvPr>
        </p:nvSpPr>
        <p:spPr>
          <a:xfrm>
            <a:off x="1530350" y="1910830"/>
            <a:ext cx="9112250" cy="808430"/>
          </a:xfrm>
        </p:spPr>
        <p:txBody>
          <a:bodyPr>
            <a:normAutofit/>
          </a:bodyPr>
          <a:lstStyle>
            <a:lvl1pPr algn="ctr">
              <a:defRPr sz="2800" b="1" i="0" baseline="0">
                <a:solidFill>
                  <a:schemeClr val="bg1"/>
                </a:solidFill>
              </a:defRPr>
            </a:lvl1pPr>
          </a:lstStyle>
          <a:p>
            <a:r>
              <a:rPr lang="en-US" dirty="0"/>
              <a:t>Click to edit Master title style</a:t>
            </a:r>
          </a:p>
        </p:txBody>
      </p:sp>
      <p:sp>
        <p:nvSpPr>
          <p:cNvPr id="9" name="Text Placeholder 8"/>
          <p:cNvSpPr>
            <a:spLocks noGrp="1"/>
          </p:cNvSpPr>
          <p:nvPr>
            <p:ph type="body" sz="quarter" idx="10" hasCustomPrompt="1"/>
          </p:nvPr>
        </p:nvSpPr>
        <p:spPr>
          <a:xfrm>
            <a:off x="1530350" y="2761861"/>
            <a:ext cx="9112250" cy="1565664"/>
          </a:xfrm>
        </p:spPr>
        <p:txBody>
          <a:bodyPr anchor="ctr" anchorCtr="1">
            <a:normAutofit/>
          </a:bodyPr>
          <a:lstStyle>
            <a:lvl1pPr marL="285750" indent="-285750">
              <a:buClr>
                <a:srgbClr val="DC4405"/>
              </a:buClr>
              <a:buFont typeface="Courier New" panose="02070309020205020404" pitchFamily="49" charset="0"/>
              <a:buChar char="o"/>
              <a:defRPr sz="2000" baseline="0">
                <a:solidFill>
                  <a:schemeClr val="bg1"/>
                </a:solidFill>
              </a:defRPr>
            </a:lvl1pPr>
            <a:lvl2pPr marL="742950" indent="-285750">
              <a:buClr>
                <a:srgbClr val="DC4405"/>
              </a:buClr>
              <a:buFont typeface="Courier New" panose="02070309020205020404" pitchFamily="49" charset="0"/>
              <a:buChar char="o"/>
              <a:defRPr sz="1800" baseline="0">
                <a:solidFill>
                  <a:schemeClr val="bg1"/>
                </a:solidFill>
                <a:latin typeface="+mn-lt"/>
              </a:defRPr>
            </a:lvl2pPr>
            <a:lvl3pPr marL="1200150" indent="-285750">
              <a:buClr>
                <a:srgbClr val="DC4405"/>
              </a:buClr>
              <a:buFont typeface="Courier New" panose="02070309020205020404" pitchFamily="49" charset="0"/>
              <a:buChar char="o"/>
              <a:defRPr sz="1600" baseline="0">
                <a:solidFill>
                  <a:schemeClr val="bg1"/>
                </a:solidFill>
              </a:defRPr>
            </a:lvl3pPr>
            <a:lvl4pPr marL="1543050" indent="-171450">
              <a:buClr>
                <a:srgbClr val="DC4405"/>
              </a:buClr>
              <a:buFont typeface="Courier New" panose="02070309020205020404" pitchFamily="49" charset="0"/>
              <a:buChar char="o"/>
              <a:defRPr sz="1400" baseline="0">
                <a:solidFill>
                  <a:schemeClr val="bg1"/>
                </a:solidFill>
              </a:defRPr>
            </a:lvl4pPr>
            <a:lvl5pPr marL="2000250" indent="-171450">
              <a:buClr>
                <a:srgbClr val="DC4405"/>
              </a:buClr>
              <a:buFont typeface="Courier New" panose="02070309020205020404" pitchFamily="49" charset="0"/>
              <a:buChar char="o"/>
              <a:defRPr sz="1200">
                <a:solidFill>
                  <a:schemeClr val="bg1"/>
                </a:solidFill>
              </a:defRPr>
            </a:lvl5pPr>
          </a:lstStyle>
          <a:p>
            <a:pPr marL="285750" marR="0" lvl="0" indent="-285750" algn="l" defTabSz="914400" rtl="0" eaLnBrk="1" fontAlgn="auto" latinLnBrk="0" hangingPunct="1">
              <a:lnSpc>
                <a:spcPct val="90000"/>
              </a:lnSpc>
              <a:spcBef>
                <a:spcPts val="1000"/>
              </a:spcBef>
              <a:spcAft>
                <a:spcPts val="0"/>
              </a:spcAft>
              <a:buClr>
                <a:srgbClr val="DC4405"/>
              </a:buClr>
              <a:buSzTx/>
              <a:buFont typeface="Courier New" panose="02070309020205020404" pitchFamily="49" charset="0"/>
              <a:buChar char="o"/>
              <a:tabLst/>
              <a:defRPr/>
            </a:pPr>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997636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4" cy="3279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a:spLocks noChangeAspect="1"/>
          </p:cNvSpPr>
          <p:nvPr userDrawn="1"/>
        </p:nvSpPr>
        <p:spPr>
          <a:xfrm>
            <a:off x="5715601"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824361" y="1088184"/>
            <a:ext cx="56938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tx1"/>
                </a:solidFill>
                <a:latin typeface="Times" charset="0"/>
                <a:ea typeface="Times" charset="0"/>
                <a:cs typeface="Times" charset="0"/>
              </a:rPr>
              <a:t>“</a:t>
            </a:r>
            <a:endParaRPr lang="en-US" sz="6000" dirty="0">
              <a:solidFill>
                <a:schemeClr val="tx1"/>
              </a:solidFill>
            </a:endParaRPr>
          </a:p>
        </p:txBody>
      </p:sp>
      <p:sp>
        <p:nvSpPr>
          <p:cNvPr id="10" name="Title 1">
            <a:extLst>
              <a:ext uri="{FF2B5EF4-FFF2-40B4-BE49-F238E27FC236}">
                <a16:creationId xmlns:a16="http://schemas.microsoft.com/office/drawing/2014/main" id="{1D989875-230F-E04E-A996-BB83824C1303}"/>
              </a:ext>
            </a:extLst>
          </p:cNvPr>
          <p:cNvSpPr>
            <a:spLocks noGrp="1"/>
          </p:cNvSpPr>
          <p:nvPr>
            <p:ph type="title"/>
          </p:nvPr>
        </p:nvSpPr>
        <p:spPr>
          <a:xfrm>
            <a:off x="1552930" y="1912357"/>
            <a:ext cx="9112250" cy="808430"/>
          </a:xfrm>
        </p:spPr>
        <p:txBody>
          <a:bodyPr>
            <a:normAutofit/>
          </a:bodyPr>
          <a:lstStyle>
            <a:lvl1pPr algn="ctr">
              <a:defRPr sz="2800" b="1" i="0" baseline="0"/>
            </a:lvl1pPr>
          </a:lstStyle>
          <a:p>
            <a:r>
              <a:rPr lang="en-US" dirty="0"/>
              <a:t>Click to edit Master title style</a:t>
            </a:r>
          </a:p>
        </p:txBody>
      </p:sp>
      <p:sp>
        <p:nvSpPr>
          <p:cNvPr id="9" name="Text Placeholder 8"/>
          <p:cNvSpPr>
            <a:spLocks noGrp="1"/>
          </p:cNvSpPr>
          <p:nvPr>
            <p:ph type="body" sz="quarter" idx="10" hasCustomPrompt="1"/>
          </p:nvPr>
        </p:nvSpPr>
        <p:spPr>
          <a:xfrm>
            <a:off x="1530350" y="2758052"/>
            <a:ext cx="9112250" cy="1569473"/>
          </a:xfrm>
        </p:spPr>
        <p:txBody>
          <a:bodyPr anchor="ctr" anchorCtr="1">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aseline="0">
                <a:latin typeface="+mn-l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a:lvl4pPr>
            <a:lvl5pPr marL="2000250" indent="-171450">
              <a:buClr>
                <a:srgbClr val="DC4405"/>
              </a:buClr>
              <a:buFont typeface="Courier New" panose="02070309020205020404" pitchFamily="49" charset="0"/>
              <a:buChar char="o"/>
              <a:defRPr sz="1200"/>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j-lt"/>
                <a:ea typeface="+mn-ea"/>
                <a:cs typeface="+mn-cs"/>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p:txBody>
      </p:sp>
    </p:spTree>
    <p:extLst>
      <p:ext uri="{BB962C8B-B14F-4D97-AF65-F5344CB8AC3E}">
        <p14:creationId xmlns:p14="http://schemas.microsoft.com/office/powerpoint/2010/main" val="29988050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4" cy="32793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Oval 6"/>
          <p:cNvSpPr>
            <a:spLocks noChangeAspect="1"/>
          </p:cNvSpPr>
          <p:nvPr userDrawn="1"/>
        </p:nvSpPr>
        <p:spPr>
          <a:xfrm>
            <a:off x="5715601"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824361" y="1088184"/>
            <a:ext cx="56938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tx1"/>
                </a:solidFill>
                <a:latin typeface="Times" charset="0"/>
                <a:ea typeface="Times" charset="0"/>
                <a:cs typeface="Times" charset="0"/>
              </a:rPr>
              <a:t>“</a:t>
            </a:r>
            <a:endParaRPr lang="en-US" sz="6000" dirty="0">
              <a:solidFill>
                <a:schemeClr val="tx1"/>
              </a:solidFill>
            </a:endParaRPr>
          </a:p>
        </p:txBody>
      </p:sp>
      <p:sp>
        <p:nvSpPr>
          <p:cNvPr id="10" name="Title 1">
            <a:extLst>
              <a:ext uri="{FF2B5EF4-FFF2-40B4-BE49-F238E27FC236}">
                <a16:creationId xmlns:a16="http://schemas.microsoft.com/office/drawing/2014/main" id="{545FBC4E-4719-5B44-AFFB-ED854845F11B}"/>
              </a:ext>
            </a:extLst>
          </p:cNvPr>
          <p:cNvSpPr>
            <a:spLocks noGrp="1"/>
          </p:cNvSpPr>
          <p:nvPr>
            <p:ph type="title"/>
          </p:nvPr>
        </p:nvSpPr>
        <p:spPr>
          <a:xfrm>
            <a:off x="1530350" y="1892169"/>
            <a:ext cx="9112250" cy="808430"/>
          </a:xfrm>
        </p:spPr>
        <p:txBody>
          <a:bodyPr>
            <a:normAutofit/>
          </a:bodyPr>
          <a:lstStyle>
            <a:lvl1pPr algn="ctr">
              <a:defRPr sz="2800" b="1" i="0" baseline="0">
                <a:solidFill>
                  <a:schemeClr val="bg1"/>
                </a:solidFill>
              </a:defRPr>
            </a:lvl1pPr>
          </a:lstStyle>
          <a:p>
            <a:r>
              <a:rPr lang="en-US" dirty="0"/>
              <a:t>Click to edit Master title style</a:t>
            </a:r>
          </a:p>
        </p:txBody>
      </p:sp>
      <p:sp>
        <p:nvSpPr>
          <p:cNvPr id="9" name="Text Placeholder 8"/>
          <p:cNvSpPr>
            <a:spLocks noGrp="1"/>
          </p:cNvSpPr>
          <p:nvPr>
            <p:ph type="body" sz="quarter" idx="10" hasCustomPrompt="1"/>
          </p:nvPr>
        </p:nvSpPr>
        <p:spPr>
          <a:xfrm>
            <a:off x="1530350" y="2724539"/>
            <a:ext cx="9112250" cy="1602986"/>
          </a:xfrm>
        </p:spPr>
        <p:txBody>
          <a:bodyPr anchor="ctr" anchorCtr="1">
            <a:normAutofit/>
          </a:bodyPr>
          <a:lstStyle>
            <a:lvl1pPr marL="285750" indent="-285750">
              <a:buClr>
                <a:srgbClr val="DC4405"/>
              </a:buClr>
              <a:buFont typeface="Courier New" panose="02070309020205020404" pitchFamily="49" charset="0"/>
              <a:buChar char="o"/>
              <a:defRPr sz="2000" baseline="0">
                <a:solidFill>
                  <a:schemeClr val="bg1"/>
                </a:solidFill>
                <a:latin typeface="+mn-lt"/>
              </a:defRPr>
            </a:lvl1pPr>
            <a:lvl2pPr marL="742950" indent="-285750">
              <a:buClr>
                <a:srgbClr val="DC4405"/>
              </a:buClr>
              <a:buFont typeface="Courier New" panose="02070309020205020404" pitchFamily="49" charset="0"/>
              <a:buChar char="o"/>
              <a:defRPr sz="1800" baseline="0">
                <a:solidFill>
                  <a:schemeClr val="bg1"/>
                </a:solidFill>
                <a:latin typeface="+mn-lt"/>
              </a:defRPr>
            </a:lvl2pPr>
            <a:lvl3pPr marL="1200150" indent="-285750">
              <a:buClr>
                <a:srgbClr val="DC4405"/>
              </a:buClr>
              <a:buFont typeface="Courier New" panose="02070309020205020404" pitchFamily="49" charset="0"/>
              <a:buChar char="o"/>
              <a:defRPr sz="1600" baseline="0">
                <a:solidFill>
                  <a:schemeClr val="bg1"/>
                </a:solidFill>
                <a:latin typeface="+mn-lt"/>
              </a:defRPr>
            </a:lvl3pPr>
            <a:lvl4pPr marL="1543050" indent="-171450">
              <a:buClr>
                <a:srgbClr val="DC4405"/>
              </a:buClr>
              <a:buFont typeface="Courier New" panose="02070309020205020404" pitchFamily="49" charset="0"/>
              <a:buChar char="o"/>
              <a:defRPr sz="1400" baseline="0">
                <a:solidFill>
                  <a:schemeClr val="bg1"/>
                </a:solidFill>
                <a:latin typeface="+mn-lt"/>
              </a:defRPr>
            </a:lvl4pPr>
            <a:lvl5pPr marL="2000250" indent="-171450">
              <a:buClr>
                <a:srgbClr val="DC4405"/>
              </a:buClr>
              <a:buFont typeface="Courier New" panose="02070309020205020404" pitchFamily="49" charset="0"/>
              <a:buChar char="o"/>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9441930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 y="0"/>
            <a:ext cx="3050617" cy="6858000"/>
          </a:xfrm>
          <a:prstGeom prst="rect">
            <a:avLst/>
          </a:prstGeom>
          <a:solidFill>
            <a:srgbClr val="DC430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6109887" y="0"/>
            <a:ext cx="3058740" cy="6858000"/>
          </a:xfrm>
          <a:prstGeom prst="rect">
            <a:avLst/>
          </a:prstGeom>
          <a:solidFill>
            <a:srgbClr val="DC4305">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3051090" y="0"/>
            <a:ext cx="3058740" cy="6858000"/>
          </a:xfrm>
          <a:prstGeom prst="rect">
            <a:avLst/>
          </a:prstGeom>
          <a:solidFill>
            <a:srgbClr val="DC430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9168699" y="0"/>
            <a:ext cx="3058740" cy="6858000"/>
          </a:xfrm>
          <a:prstGeom prst="rect">
            <a:avLst/>
          </a:prstGeom>
          <a:solidFill>
            <a:srgbClr val="DC430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lvl1pPr>
              <a:defRPr sz="2800" b="1">
                <a:solidFill>
                  <a:schemeClr val="bg1"/>
                </a:solidFill>
              </a:defRPr>
            </a:lvl1pPr>
          </a:lstStyle>
          <a:p>
            <a:r>
              <a:rPr lang="en-US"/>
              <a:t>Click to edit Master title style</a:t>
            </a:r>
          </a:p>
        </p:txBody>
      </p:sp>
      <p:sp>
        <p:nvSpPr>
          <p:cNvPr id="10" name="Text Placeholder 15"/>
          <p:cNvSpPr>
            <a:spLocks noGrp="1"/>
          </p:cNvSpPr>
          <p:nvPr>
            <p:ph type="body" sz="quarter" idx="13" hasCustomPrompt="1"/>
          </p:nvPr>
        </p:nvSpPr>
        <p:spPr>
          <a:xfrm>
            <a:off x="364" y="2186503"/>
            <a:ext cx="3039824" cy="344488"/>
          </a:xfrm>
        </p:spPr>
        <p:txBody>
          <a:bodyPr anchor="ctr" anchorCtr="1">
            <a:noAutofit/>
          </a:bodyPr>
          <a:lstStyle>
            <a:lvl1pPr marL="0" indent="0">
              <a:buNone/>
              <a:defRPr sz="28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1" name="Text Placeholder 17"/>
          <p:cNvSpPr>
            <a:spLocks noGrp="1"/>
          </p:cNvSpPr>
          <p:nvPr>
            <p:ph type="body" sz="quarter" idx="14"/>
          </p:nvPr>
        </p:nvSpPr>
        <p:spPr>
          <a:xfrm>
            <a:off x="1" y="2661297"/>
            <a:ext cx="3047867" cy="3356400"/>
          </a:xfrm>
        </p:spPr>
        <p:txBody>
          <a:bodyPr anchor="ctr" anchorCtr="1">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5"/>
          <p:cNvSpPr>
            <a:spLocks noGrp="1"/>
          </p:cNvSpPr>
          <p:nvPr>
            <p:ph type="body" sz="quarter" idx="15" hasCustomPrompt="1"/>
          </p:nvPr>
        </p:nvSpPr>
        <p:spPr>
          <a:xfrm>
            <a:off x="3069991" y="2186503"/>
            <a:ext cx="3039824" cy="344488"/>
          </a:xfrm>
        </p:spPr>
        <p:txBody>
          <a:bodyPr anchor="ctr" anchorCtr="1">
            <a:noAutofit/>
          </a:bodyPr>
          <a:lstStyle>
            <a:lvl1pPr marL="0" indent="0">
              <a:buNone/>
              <a:defRPr sz="28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9" name="Text Placeholder 17"/>
          <p:cNvSpPr>
            <a:spLocks noGrp="1"/>
          </p:cNvSpPr>
          <p:nvPr>
            <p:ph type="body" sz="quarter" idx="16"/>
          </p:nvPr>
        </p:nvSpPr>
        <p:spPr>
          <a:xfrm>
            <a:off x="3069628" y="2661297"/>
            <a:ext cx="3047867" cy="3356400"/>
          </a:xfrm>
        </p:spPr>
        <p:txBody>
          <a:bodyPr anchor="ctr" anchorCtr="1">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5"/>
          <p:cNvSpPr>
            <a:spLocks noGrp="1"/>
          </p:cNvSpPr>
          <p:nvPr>
            <p:ph type="body" sz="quarter" idx="17" hasCustomPrompt="1"/>
          </p:nvPr>
        </p:nvSpPr>
        <p:spPr>
          <a:xfrm>
            <a:off x="6117495" y="2186503"/>
            <a:ext cx="3039824" cy="344488"/>
          </a:xfrm>
        </p:spPr>
        <p:txBody>
          <a:bodyPr anchor="ctr" anchorCtr="1">
            <a:noAutofit/>
          </a:bodyPr>
          <a:lstStyle>
            <a:lvl1pPr marL="0" indent="0">
              <a:buNone/>
              <a:defRPr sz="28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1" name="Text Placeholder 17"/>
          <p:cNvSpPr>
            <a:spLocks noGrp="1"/>
          </p:cNvSpPr>
          <p:nvPr>
            <p:ph type="body" sz="quarter" idx="18"/>
          </p:nvPr>
        </p:nvSpPr>
        <p:spPr>
          <a:xfrm>
            <a:off x="6117132" y="2661297"/>
            <a:ext cx="3047867" cy="3356400"/>
          </a:xfrm>
        </p:spPr>
        <p:txBody>
          <a:bodyPr anchor="ctr" anchorCtr="1">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5"/>
          <p:cNvSpPr>
            <a:spLocks noGrp="1"/>
          </p:cNvSpPr>
          <p:nvPr>
            <p:ph type="body" sz="quarter" idx="19" hasCustomPrompt="1"/>
          </p:nvPr>
        </p:nvSpPr>
        <p:spPr>
          <a:xfrm>
            <a:off x="9157682" y="2184822"/>
            <a:ext cx="3039824" cy="344488"/>
          </a:xfrm>
        </p:spPr>
        <p:txBody>
          <a:bodyPr anchor="ctr" anchorCtr="1">
            <a:noAutofit/>
          </a:bodyPr>
          <a:lstStyle>
            <a:lvl1pPr marL="0" indent="0">
              <a:buNone/>
              <a:defRPr sz="28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3" name="Text Placeholder 17"/>
          <p:cNvSpPr>
            <a:spLocks noGrp="1"/>
          </p:cNvSpPr>
          <p:nvPr>
            <p:ph type="body" sz="quarter" idx="20"/>
          </p:nvPr>
        </p:nvSpPr>
        <p:spPr>
          <a:xfrm>
            <a:off x="9157319" y="2659616"/>
            <a:ext cx="3047867" cy="3356400"/>
          </a:xfrm>
        </p:spPr>
        <p:txBody>
          <a:bodyPr anchor="ctr" anchorCtr="1">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561480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rgbClr val="DC4405"/>
                </a:solidFill>
              </a:defRPr>
            </a:lvl1pPr>
          </a:lstStyle>
          <a:p>
            <a:r>
              <a:rPr lang="en-US"/>
              <a:t>Click to edit Master title style</a:t>
            </a:r>
          </a:p>
        </p:txBody>
      </p:sp>
      <p:cxnSp>
        <p:nvCxnSpPr>
          <p:cNvPr id="6" name="Straight Connector 5"/>
          <p:cNvCxnSpPr/>
          <p:nvPr userDrawn="1"/>
        </p:nvCxnSpPr>
        <p:spPr>
          <a:xfrm flipV="1">
            <a:off x="0" y="3423684"/>
            <a:ext cx="12192000" cy="12918"/>
          </a:xfrm>
          <a:prstGeom prst="line">
            <a:avLst/>
          </a:prstGeom>
          <a:ln w="50800">
            <a:solidFill>
              <a:srgbClr val="DC440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37796" y="3278260"/>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1" name="Text Placeholder 15"/>
          <p:cNvSpPr>
            <a:spLocks noGrp="1"/>
          </p:cNvSpPr>
          <p:nvPr>
            <p:ph type="body" sz="quarter" idx="13" hasCustomPrompt="1"/>
          </p:nvPr>
        </p:nvSpPr>
        <p:spPr>
          <a:xfrm>
            <a:off x="794433"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2" name="Text Placeholder 17"/>
          <p:cNvSpPr>
            <a:spLocks noGrp="1"/>
          </p:cNvSpPr>
          <p:nvPr>
            <p:ph type="body" sz="quarter" idx="14" hasCustomPrompt="1"/>
          </p:nvPr>
        </p:nvSpPr>
        <p:spPr>
          <a:xfrm>
            <a:off x="794434"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9" name="Oval 8"/>
          <p:cNvSpPr/>
          <p:nvPr userDrawn="1"/>
        </p:nvSpPr>
        <p:spPr>
          <a:xfrm>
            <a:off x="5939574" y="3278260"/>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5" name="Text Placeholder 15"/>
          <p:cNvSpPr>
            <a:spLocks noGrp="1"/>
          </p:cNvSpPr>
          <p:nvPr>
            <p:ph type="body" sz="quarter" idx="17" hasCustomPrompt="1"/>
          </p:nvPr>
        </p:nvSpPr>
        <p:spPr>
          <a:xfrm>
            <a:off x="5496212" y="3654738"/>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6" name="Text Placeholder 17"/>
          <p:cNvSpPr>
            <a:spLocks noGrp="1"/>
          </p:cNvSpPr>
          <p:nvPr>
            <p:ph type="body" sz="quarter" idx="18" hasCustomPrompt="1"/>
          </p:nvPr>
        </p:nvSpPr>
        <p:spPr>
          <a:xfrm>
            <a:off x="5496212" y="4059937"/>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10" name="Oval 9"/>
          <p:cNvSpPr/>
          <p:nvPr userDrawn="1"/>
        </p:nvSpPr>
        <p:spPr>
          <a:xfrm>
            <a:off x="10641353" y="3265342"/>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3" name="Text Placeholder 15"/>
          <p:cNvSpPr>
            <a:spLocks noGrp="1"/>
          </p:cNvSpPr>
          <p:nvPr>
            <p:ph type="body" sz="quarter" idx="15" hasCustomPrompt="1"/>
          </p:nvPr>
        </p:nvSpPr>
        <p:spPr>
          <a:xfrm>
            <a:off x="10197990"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4" name="Text Placeholder 17"/>
          <p:cNvSpPr>
            <a:spLocks noGrp="1"/>
          </p:cNvSpPr>
          <p:nvPr>
            <p:ph type="body" sz="quarter" idx="16" hasCustomPrompt="1"/>
          </p:nvPr>
        </p:nvSpPr>
        <p:spPr>
          <a:xfrm>
            <a:off x="10197991"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Tree>
    <p:extLst>
      <p:ext uri="{BB962C8B-B14F-4D97-AF65-F5344CB8AC3E}">
        <p14:creationId xmlns:p14="http://schemas.microsoft.com/office/powerpoint/2010/main" val="42899506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chemeClr val="bg1"/>
                </a:solidFill>
              </a:defRPr>
            </a:lvl1pPr>
          </a:lstStyle>
          <a:p>
            <a:r>
              <a:rPr lang="en-US"/>
              <a:t>Click to edit Master title style</a:t>
            </a:r>
          </a:p>
        </p:txBody>
      </p:sp>
      <p:cxnSp>
        <p:nvCxnSpPr>
          <p:cNvPr id="6" name="Straight Connector 5"/>
          <p:cNvCxnSpPr/>
          <p:nvPr userDrawn="1"/>
        </p:nvCxnSpPr>
        <p:spPr>
          <a:xfrm flipV="1">
            <a:off x="0" y="3423684"/>
            <a:ext cx="12192000" cy="12918"/>
          </a:xfrm>
          <a:prstGeom prst="line">
            <a:avLst/>
          </a:prstGeom>
          <a:ln w="50800">
            <a:solidFill>
              <a:srgbClr val="DC440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37796" y="3278260"/>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1" name="Text Placeholder 15"/>
          <p:cNvSpPr>
            <a:spLocks noGrp="1"/>
          </p:cNvSpPr>
          <p:nvPr>
            <p:ph type="body" sz="quarter" idx="13" hasCustomPrompt="1"/>
          </p:nvPr>
        </p:nvSpPr>
        <p:spPr>
          <a:xfrm>
            <a:off x="794433"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2" name="Text Placeholder 17"/>
          <p:cNvSpPr>
            <a:spLocks noGrp="1"/>
          </p:cNvSpPr>
          <p:nvPr>
            <p:ph type="body" sz="quarter" idx="14" hasCustomPrompt="1"/>
          </p:nvPr>
        </p:nvSpPr>
        <p:spPr>
          <a:xfrm>
            <a:off x="794434"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Gill Sans"/>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9" name="Oval 8"/>
          <p:cNvSpPr/>
          <p:nvPr userDrawn="1"/>
        </p:nvSpPr>
        <p:spPr>
          <a:xfrm>
            <a:off x="5939574" y="3278260"/>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5" name="Text Placeholder 15"/>
          <p:cNvSpPr>
            <a:spLocks noGrp="1"/>
          </p:cNvSpPr>
          <p:nvPr>
            <p:ph type="body" sz="quarter" idx="17" hasCustomPrompt="1"/>
          </p:nvPr>
        </p:nvSpPr>
        <p:spPr>
          <a:xfrm>
            <a:off x="5496212" y="3654738"/>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6" name="Text Placeholder 17"/>
          <p:cNvSpPr>
            <a:spLocks noGrp="1"/>
          </p:cNvSpPr>
          <p:nvPr>
            <p:ph type="body" sz="quarter" idx="18" hasCustomPrompt="1"/>
          </p:nvPr>
        </p:nvSpPr>
        <p:spPr>
          <a:xfrm>
            <a:off x="5496212" y="4059937"/>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10" name="Oval 9"/>
          <p:cNvSpPr/>
          <p:nvPr userDrawn="1"/>
        </p:nvSpPr>
        <p:spPr>
          <a:xfrm>
            <a:off x="10641353" y="3265342"/>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3" name="Text Placeholder 15"/>
          <p:cNvSpPr>
            <a:spLocks noGrp="1"/>
          </p:cNvSpPr>
          <p:nvPr>
            <p:ph type="body" sz="quarter" idx="15" hasCustomPrompt="1"/>
          </p:nvPr>
        </p:nvSpPr>
        <p:spPr>
          <a:xfrm>
            <a:off x="10197990"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4" name="Text Placeholder 17"/>
          <p:cNvSpPr>
            <a:spLocks noGrp="1"/>
          </p:cNvSpPr>
          <p:nvPr>
            <p:ph type="body" sz="quarter" idx="16" hasCustomPrompt="1"/>
          </p:nvPr>
        </p:nvSpPr>
        <p:spPr>
          <a:xfrm>
            <a:off x="10197991"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Tree>
    <p:extLst>
      <p:ext uri="{BB962C8B-B14F-4D97-AF65-F5344CB8AC3E}">
        <p14:creationId xmlns:p14="http://schemas.microsoft.com/office/powerpoint/2010/main" val="8349466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rgbClr val="DC4405"/>
                </a:solidFill>
              </a:defRPr>
            </a:lvl1pPr>
          </a:lstStyle>
          <a:p>
            <a:r>
              <a:rPr lang="en-US"/>
              <a:t>Click to edit Master title style</a:t>
            </a:r>
          </a:p>
        </p:txBody>
      </p:sp>
      <p:cxnSp>
        <p:nvCxnSpPr>
          <p:cNvPr id="6" name="Straight Connector 5"/>
          <p:cNvCxnSpPr/>
          <p:nvPr userDrawn="1"/>
        </p:nvCxnSpPr>
        <p:spPr>
          <a:xfrm flipV="1">
            <a:off x="0" y="3423684"/>
            <a:ext cx="12192000" cy="12918"/>
          </a:xfrm>
          <a:prstGeom prst="line">
            <a:avLst/>
          </a:prstGeom>
          <a:ln w="50800">
            <a:solidFill>
              <a:srgbClr val="DC440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37796" y="3278260"/>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1" name="Text Placeholder 15"/>
          <p:cNvSpPr>
            <a:spLocks noGrp="1"/>
          </p:cNvSpPr>
          <p:nvPr>
            <p:ph type="body" sz="quarter" idx="13" hasCustomPrompt="1"/>
          </p:nvPr>
        </p:nvSpPr>
        <p:spPr>
          <a:xfrm>
            <a:off x="794433"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2" name="Text Placeholder 17"/>
          <p:cNvSpPr>
            <a:spLocks noGrp="1"/>
          </p:cNvSpPr>
          <p:nvPr>
            <p:ph type="body" sz="quarter" idx="14" hasCustomPrompt="1"/>
          </p:nvPr>
        </p:nvSpPr>
        <p:spPr>
          <a:xfrm>
            <a:off x="794434"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9" name="Oval 8"/>
          <p:cNvSpPr/>
          <p:nvPr userDrawn="1"/>
        </p:nvSpPr>
        <p:spPr>
          <a:xfrm>
            <a:off x="4089509" y="3278260"/>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5" name="Text Placeholder 15"/>
          <p:cNvSpPr>
            <a:spLocks noGrp="1"/>
          </p:cNvSpPr>
          <p:nvPr>
            <p:ph type="body" sz="quarter" idx="17" hasCustomPrompt="1"/>
          </p:nvPr>
        </p:nvSpPr>
        <p:spPr>
          <a:xfrm>
            <a:off x="3646147" y="3662509"/>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6" name="Text Placeholder 17"/>
          <p:cNvSpPr>
            <a:spLocks noGrp="1"/>
          </p:cNvSpPr>
          <p:nvPr>
            <p:ph type="body" sz="quarter" idx="18" hasCustomPrompt="1"/>
          </p:nvPr>
        </p:nvSpPr>
        <p:spPr>
          <a:xfrm>
            <a:off x="3646147" y="4067708"/>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17" name="Oval 16"/>
          <p:cNvSpPr/>
          <p:nvPr userDrawn="1"/>
        </p:nvSpPr>
        <p:spPr>
          <a:xfrm>
            <a:off x="7789640" y="3271801"/>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3" name="Text Placeholder 15"/>
          <p:cNvSpPr>
            <a:spLocks noGrp="1"/>
          </p:cNvSpPr>
          <p:nvPr>
            <p:ph type="body" sz="quarter" idx="15" hasCustomPrompt="1"/>
          </p:nvPr>
        </p:nvSpPr>
        <p:spPr>
          <a:xfrm>
            <a:off x="7346278"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4" name="Text Placeholder 17"/>
          <p:cNvSpPr>
            <a:spLocks noGrp="1"/>
          </p:cNvSpPr>
          <p:nvPr>
            <p:ph type="body" sz="quarter" idx="16" hasCustomPrompt="1"/>
          </p:nvPr>
        </p:nvSpPr>
        <p:spPr>
          <a:xfrm>
            <a:off x="7346279"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10" name="Oval 9"/>
          <p:cNvSpPr/>
          <p:nvPr userDrawn="1"/>
        </p:nvSpPr>
        <p:spPr>
          <a:xfrm>
            <a:off x="10641353" y="3265342"/>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8" name="Text Placeholder 15"/>
          <p:cNvSpPr>
            <a:spLocks noGrp="1"/>
          </p:cNvSpPr>
          <p:nvPr>
            <p:ph type="body" sz="quarter" idx="19" hasCustomPrompt="1"/>
          </p:nvPr>
        </p:nvSpPr>
        <p:spPr>
          <a:xfrm>
            <a:off x="10197991" y="3662509"/>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9" name="Text Placeholder 17"/>
          <p:cNvSpPr>
            <a:spLocks noGrp="1"/>
          </p:cNvSpPr>
          <p:nvPr>
            <p:ph type="body" sz="quarter" idx="20" hasCustomPrompt="1"/>
          </p:nvPr>
        </p:nvSpPr>
        <p:spPr>
          <a:xfrm>
            <a:off x="10197991" y="4067708"/>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Tree>
    <p:extLst>
      <p:ext uri="{BB962C8B-B14F-4D97-AF65-F5344CB8AC3E}">
        <p14:creationId xmlns:p14="http://schemas.microsoft.com/office/powerpoint/2010/main" val="18592783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chemeClr val="bg1"/>
                </a:solidFill>
              </a:defRPr>
            </a:lvl1pPr>
          </a:lstStyle>
          <a:p>
            <a:r>
              <a:rPr lang="en-US"/>
              <a:t>Click to edit Master title style</a:t>
            </a:r>
          </a:p>
        </p:txBody>
      </p:sp>
      <p:cxnSp>
        <p:nvCxnSpPr>
          <p:cNvPr id="6" name="Straight Connector 5"/>
          <p:cNvCxnSpPr/>
          <p:nvPr userDrawn="1"/>
        </p:nvCxnSpPr>
        <p:spPr>
          <a:xfrm flipV="1">
            <a:off x="0" y="3423684"/>
            <a:ext cx="12192000" cy="12918"/>
          </a:xfrm>
          <a:prstGeom prst="line">
            <a:avLst/>
          </a:prstGeom>
          <a:ln w="50800">
            <a:solidFill>
              <a:srgbClr val="DC440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37796" y="3278260"/>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1" name="Text Placeholder 15"/>
          <p:cNvSpPr>
            <a:spLocks noGrp="1"/>
          </p:cNvSpPr>
          <p:nvPr>
            <p:ph type="body" sz="quarter" idx="13" hasCustomPrompt="1"/>
          </p:nvPr>
        </p:nvSpPr>
        <p:spPr>
          <a:xfrm>
            <a:off x="794433"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2" name="Text Placeholder 17"/>
          <p:cNvSpPr>
            <a:spLocks noGrp="1"/>
          </p:cNvSpPr>
          <p:nvPr>
            <p:ph type="body" sz="quarter" idx="14" hasCustomPrompt="1"/>
          </p:nvPr>
        </p:nvSpPr>
        <p:spPr>
          <a:xfrm>
            <a:off x="794434"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9" name="Oval 8"/>
          <p:cNvSpPr/>
          <p:nvPr userDrawn="1"/>
        </p:nvSpPr>
        <p:spPr>
          <a:xfrm>
            <a:off x="4089509" y="3278260"/>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5" name="Text Placeholder 15"/>
          <p:cNvSpPr>
            <a:spLocks noGrp="1"/>
          </p:cNvSpPr>
          <p:nvPr>
            <p:ph type="body" sz="quarter" idx="17" hasCustomPrompt="1"/>
          </p:nvPr>
        </p:nvSpPr>
        <p:spPr>
          <a:xfrm>
            <a:off x="3646147" y="3662509"/>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6" name="Text Placeholder 17"/>
          <p:cNvSpPr>
            <a:spLocks noGrp="1"/>
          </p:cNvSpPr>
          <p:nvPr>
            <p:ph type="body" sz="quarter" idx="18" hasCustomPrompt="1"/>
          </p:nvPr>
        </p:nvSpPr>
        <p:spPr>
          <a:xfrm>
            <a:off x="3646147" y="4067708"/>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17" name="Oval 16"/>
          <p:cNvSpPr/>
          <p:nvPr userDrawn="1"/>
        </p:nvSpPr>
        <p:spPr>
          <a:xfrm>
            <a:off x="7789640" y="3271801"/>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3" name="Text Placeholder 15"/>
          <p:cNvSpPr>
            <a:spLocks noGrp="1"/>
          </p:cNvSpPr>
          <p:nvPr>
            <p:ph type="body" sz="quarter" idx="15" hasCustomPrompt="1"/>
          </p:nvPr>
        </p:nvSpPr>
        <p:spPr>
          <a:xfrm>
            <a:off x="7346278"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4" name="Text Placeholder 17"/>
          <p:cNvSpPr>
            <a:spLocks noGrp="1"/>
          </p:cNvSpPr>
          <p:nvPr>
            <p:ph type="body" sz="quarter" idx="16" hasCustomPrompt="1"/>
          </p:nvPr>
        </p:nvSpPr>
        <p:spPr>
          <a:xfrm>
            <a:off x="7346279"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10" name="Oval 9"/>
          <p:cNvSpPr/>
          <p:nvPr userDrawn="1"/>
        </p:nvSpPr>
        <p:spPr>
          <a:xfrm>
            <a:off x="10641353" y="3265342"/>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8" name="Text Placeholder 15"/>
          <p:cNvSpPr>
            <a:spLocks noGrp="1"/>
          </p:cNvSpPr>
          <p:nvPr>
            <p:ph type="body" sz="quarter" idx="19" hasCustomPrompt="1"/>
          </p:nvPr>
        </p:nvSpPr>
        <p:spPr>
          <a:xfrm>
            <a:off x="10197991" y="3662509"/>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9" name="Text Placeholder 17"/>
          <p:cNvSpPr>
            <a:spLocks noGrp="1"/>
          </p:cNvSpPr>
          <p:nvPr>
            <p:ph type="body" sz="quarter" idx="20" hasCustomPrompt="1"/>
          </p:nvPr>
        </p:nvSpPr>
        <p:spPr>
          <a:xfrm>
            <a:off x="10197991" y="4067708"/>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Tree>
    <p:extLst>
      <p:ext uri="{BB962C8B-B14F-4D97-AF65-F5344CB8AC3E}">
        <p14:creationId xmlns:p14="http://schemas.microsoft.com/office/powerpoint/2010/main" val="434845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r="92081"/>
          <a:stretch>
            <a:fillRect/>
          </a:stretch>
        </p:blipFill>
        <p:spPr>
          <a:xfrm>
            <a:off x="1" y="0"/>
            <a:ext cx="723901" cy="6858000"/>
          </a:xfrm>
          <a:custGeom>
            <a:avLst/>
            <a:gdLst>
              <a:gd name="connsiteX0" fmla="*/ 0 w 723901"/>
              <a:gd name="connsiteY0" fmla="*/ 0 h 6858000"/>
              <a:gd name="connsiteX1" fmla="*/ 723901 w 723901"/>
              <a:gd name="connsiteY1" fmla="*/ 0 h 6858000"/>
              <a:gd name="connsiteX2" fmla="*/ 723901 w 723901"/>
              <a:gd name="connsiteY2" fmla="*/ 6858000 h 6858000"/>
              <a:gd name="connsiteX3" fmla="*/ 0 w 7239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3901" h="6858000">
                <a:moveTo>
                  <a:pt x="0" y="0"/>
                </a:moveTo>
                <a:lnTo>
                  <a:pt x="723901" y="0"/>
                </a:lnTo>
                <a:lnTo>
                  <a:pt x="723901" y="6858000"/>
                </a:lnTo>
                <a:lnTo>
                  <a:pt x="0" y="6858000"/>
                </a:lnTo>
                <a:close/>
              </a:path>
            </a:pathLst>
          </a:custGeom>
        </p:spPr>
      </p:pic>
      <p:sp>
        <p:nvSpPr>
          <p:cNvPr id="8" name="Oval 7"/>
          <p:cNvSpPr>
            <a:spLocks noChangeAspect="1"/>
          </p:cNvSpPr>
          <p:nvPr userDrawn="1"/>
        </p:nvSpPr>
        <p:spPr>
          <a:xfrm>
            <a:off x="479892" y="512636"/>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C4405"/>
              </a:solidFill>
            </a:endParaRPr>
          </a:p>
        </p:txBody>
      </p:sp>
      <p:sp>
        <p:nvSpPr>
          <p:cNvPr id="2" name="Title 1"/>
          <p:cNvSpPr>
            <a:spLocks noGrp="1"/>
          </p:cNvSpPr>
          <p:nvPr>
            <p:ph type="title"/>
          </p:nvPr>
        </p:nvSpPr>
        <p:spPr>
          <a:xfrm>
            <a:off x="1474236" y="658626"/>
            <a:ext cx="9879563" cy="494927"/>
          </a:xfrm>
        </p:spPr>
        <p:txBody>
          <a:bodyPr>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9" name="Picture Placeholder 2"/>
          <p:cNvSpPr>
            <a:spLocks noGrp="1"/>
          </p:cNvSpPr>
          <p:nvPr>
            <p:ph type="pic" sz="quarter" idx="10" hasCustomPrompt="1"/>
          </p:nvPr>
        </p:nvSpPr>
        <p:spPr>
          <a:xfrm>
            <a:off x="616688" y="658626"/>
            <a:ext cx="504121" cy="504122"/>
          </a:xfrm>
        </p:spPr>
        <p:txBody>
          <a:bodyPr anchor="ctr" anchorCtr="0">
            <a:noAutofit/>
          </a:bodyPr>
          <a:lstStyle>
            <a:lvl1pPr marL="0" indent="0" algn="ctr">
              <a:buNone/>
              <a:defRPr sz="800"/>
            </a:lvl1pPr>
          </a:lstStyle>
          <a:p>
            <a:r>
              <a:rPr lang="en-US" dirty="0"/>
              <a:t>Icon image</a:t>
            </a:r>
          </a:p>
        </p:txBody>
      </p:sp>
      <p:sp>
        <p:nvSpPr>
          <p:cNvPr id="3" name="Content Placeholder 2"/>
          <p:cNvSpPr>
            <a:spLocks noGrp="1"/>
          </p:cNvSpPr>
          <p:nvPr>
            <p:ph idx="1" hasCustomPrompt="1"/>
          </p:nvPr>
        </p:nvSpPr>
        <p:spPr>
          <a:xfrm>
            <a:off x="1474236" y="1380931"/>
            <a:ext cx="9879564" cy="5187820"/>
          </a:xfrm>
        </p:spPr>
        <p:txBody>
          <a:bodyPr>
            <a:normAutofit/>
          </a:bodyPr>
          <a:lstStyle>
            <a:lvl1pPr marL="228600" indent="-228600">
              <a:buClr>
                <a:srgbClr val="DC4405"/>
              </a:buClr>
              <a:buFont typeface="Courier New" panose="02070309020205020404" pitchFamily="49" charset="0"/>
              <a:buChar char="o"/>
              <a:defRPr sz="2000" baseline="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800" baseline="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600" baseline="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400" baseline="0">
                <a:solidFill>
                  <a:schemeClr val="bg1"/>
                </a:solidFill>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1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001225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DC44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chemeClr val="bg1"/>
                </a:solidFill>
              </a:defRPr>
            </a:lvl1pPr>
          </a:lstStyle>
          <a:p>
            <a:r>
              <a:rPr lang="en-US"/>
              <a:t>Click to edit Master title style</a:t>
            </a:r>
          </a:p>
        </p:txBody>
      </p:sp>
      <p:sp>
        <p:nvSpPr>
          <p:cNvPr id="7" name="Text Placeholder 6"/>
          <p:cNvSpPr>
            <a:spLocks noGrp="1"/>
          </p:cNvSpPr>
          <p:nvPr>
            <p:ph type="body" sz="quarter" idx="10" hasCustomPrompt="1"/>
          </p:nvPr>
        </p:nvSpPr>
        <p:spPr>
          <a:xfrm>
            <a:off x="882650" y="1914525"/>
            <a:ext cx="10452100" cy="4549775"/>
          </a:xfrm>
        </p:spPr>
        <p:txBody>
          <a:bodyPr>
            <a:normAutofit/>
          </a:bodyPr>
          <a:lstStyle>
            <a:lvl1pPr marL="514350" indent="-514350">
              <a:buFont typeface="+mj-lt"/>
              <a:buAutoNum type="arabicPeriod"/>
              <a:defRPr sz="2000" baseline="0">
                <a:solidFill>
                  <a:schemeClr val="bg1"/>
                </a:solidFill>
              </a:defRPr>
            </a:lvl1pPr>
            <a:lvl2pPr marL="914400" indent="-457200">
              <a:buFont typeface="+mj-lt"/>
              <a:buAutoNum type="arabicPeriod"/>
              <a:defRPr sz="1800" baseline="0">
                <a:solidFill>
                  <a:schemeClr val="bg1"/>
                </a:solidFill>
                <a:latin typeface="+mn-lt"/>
              </a:defRPr>
            </a:lvl2pPr>
            <a:lvl3pPr marL="1371600" indent="-457200">
              <a:buFont typeface="+mj-lt"/>
              <a:buAutoNum type="arabicPeriod"/>
              <a:defRPr sz="1600" baseline="0">
                <a:solidFill>
                  <a:schemeClr val="bg1"/>
                </a:solidFill>
              </a:defRPr>
            </a:lvl3pPr>
            <a:lvl4pPr marL="1714500" indent="-342900">
              <a:buFont typeface="+mj-lt"/>
              <a:buAutoNum type="arabicPeriod"/>
              <a:defRPr sz="1400" baseline="0">
                <a:solidFill>
                  <a:schemeClr val="bg1"/>
                </a:solidFill>
              </a:defRPr>
            </a:lvl4pPr>
            <a:lvl5pPr marL="2171700" indent="-342900">
              <a:buFont typeface="+mj-lt"/>
              <a:buAutoNum type="arabicPeriod"/>
              <a:defRPr sz="11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9147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4236" y="658626"/>
            <a:ext cx="9879563" cy="494927"/>
          </a:xfrm>
        </p:spPr>
        <p:txBody>
          <a:bodyPr>
            <a:normAutofit/>
          </a:bodyPr>
          <a:lstStyle>
            <a:lvl1pP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6" name="Oval 5"/>
          <p:cNvSpPr/>
          <p:nvPr userDrawn="1"/>
        </p:nvSpPr>
        <p:spPr>
          <a:xfrm>
            <a:off x="6973850" y="2195519"/>
            <a:ext cx="3318690" cy="3318690"/>
          </a:xfrm>
          <a:prstGeom prst="ellipse">
            <a:avLst/>
          </a:prstGeom>
          <a:no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Oval 8"/>
          <p:cNvSpPr/>
          <p:nvPr userDrawn="1"/>
        </p:nvSpPr>
        <p:spPr>
          <a:xfrm>
            <a:off x="1574170" y="2195519"/>
            <a:ext cx="3318690" cy="3318690"/>
          </a:xfrm>
          <a:prstGeom prst="ellipse">
            <a:avLst/>
          </a:prstGeom>
          <a:no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Oval 9"/>
          <p:cNvSpPr/>
          <p:nvPr userDrawn="1"/>
        </p:nvSpPr>
        <p:spPr>
          <a:xfrm>
            <a:off x="4274010" y="2195519"/>
            <a:ext cx="3318690" cy="3318690"/>
          </a:xfrm>
          <a:prstGeom prst="ellipse">
            <a:avLst/>
          </a:prstGeom>
          <a:noFill/>
          <a:ln w="50800">
            <a:solidFill>
              <a:srgbClr val="B3B3B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Text Placeholder 4"/>
          <p:cNvSpPr>
            <a:spLocks noGrp="1"/>
          </p:cNvSpPr>
          <p:nvPr>
            <p:ph type="body" sz="quarter" idx="11"/>
          </p:nvPr>
        </p:nvSpPr>
        <p:spPr>
          <a:xfrm>
            <a:off x="4274010" y="2216577"/>
            <a:ext cx="3318690" cy="3318690"/>
          </a:xfrm>
        </p:spPr>
        <p:txBody>
          <a:bodyPr anchor="ctr">
            <a:normAutofit/>
          </a:bodyPr>
          <a:lstStyle>
            <a:lvl1pPr marL="0" indent="0" algn="ctr">
              <a:buNone/>
              <a:defRPr sz="20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5" name="Text Placeholder 4"/>
          <p:cNvSpPr>
            <a:spLocks noGrp="1"/>
          </p:cNvSpPr>
          <p:nvPr>
            <p:ph type="body" sz="quarter" idx="10"/>
          </p:nvPr>
        </p:nvSpPr>
        <p:spPr>
          <a:xfrm>
            <a:off x="1574170" y="2222100"/>
            <a:ext cx="3318690" cy="3318690"/>
          </a:xfrm>
        </p:spPr>
        <p:txBody>
          <a:bodyPr anchor="ctr">
            <a:normAutofit/>
          </a:bodyPr>
          <a:lstStyle>
            <a:lvl1pPr marL="0" indent="0" algn="ctr">
              <a:buNone/>
              <a:defRPr sz="20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Text Placeholder 4"/>
          <p:cNvSpPr>
            <a:spLocks noGrp="1"/>
          </p:cNvSpPr>
          <p:nvPr>
            <p:ph type="body" sz="quarter" idx="12"/>
          </p:nvPr>
        </p:nvSpPr>
        <p:spPr>
          <a:xfrm>
            <a:off x="6973850" y="2216681"/>
            <a:ext cx="3318690" cy="3318690"/>
          </a:xfrm>
        </p:spPr>
        <p:txBody>
          <a:bodyPr anchor="ctr">
            <a:normAutofit/>
          </a:bodyPr>
          <a:lstStyle>
            <a:lvl1pPr marL="0" indent="0" algn="ctr">
              <a:buNone/>
              <a:defRPr sz="20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4073780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74236" y="658626"/>
            <a:ext cx="9879563" cy="494927"/>
          </a:xfrm>
        </p:spPr>
        <p:txBody>
          <a:bodyPr>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6" name="Oval 5"/>
          <p:cNvSpPr/>
          <p:nvPr userDrawn="1"/>
        </p:nvSpPr>
        <p:spPr>
          <a:xfrm>
            <a:off x="6973850" y="2195519"/>
            <a:ext cx="3318690" cy="3318690"/>
          </a:xfrm>
          <a:prstGeom prst="ellipse">
            <a:avLst/>
          </a:prstGeom>
          <a:no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Oval 8"/>
          <p:cNvSpPr/>
          <p:nvPr userDrawn="1"/>
        </p:nvSpPr>
        <p:spPr>
          <a:xfrm>
            <a:off x="1574170" y="2195519"/>
            <a:ext cx="3318690" cy="3318690"/>
          </a:xfrm>
          <a:prstGeom prst="ellipse">
            <a:avLst/>
          </a:prstGeom>
          <a:no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Oval 9"/>
          <p:cNvSpPr/>
          <p:nvPr userDrawn="1"/>
        </p:nvSpPr>
        <p:spPr>
          <a:xfrm>
            <a:off x="4274010" y="2195519"/>
            <a:ext cx="3318690" cy="3318690"/>
          </a:xfrm>
          <a:prstGeom prst="ellipse">
            <a:avLst/>
          </a:prstGeom>
          <a:noFill/>
          <a:ln w="50800">
            <a:solidFill>
              <a:srgbClr val="B3B3B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Text Placeholder 4"/>
          <p:cNvSpPr>
            <a:spLocks noGrp="1"/>
          </p:cNvSpPr>
          <p:nvPr>
            <p:ph type="body" sz="quarter" idx="11"/>
          </p:nvPr>
        </p:nvSpPr>
        <p:spPr>
          <a:xfrm>
            <a:off x="4274010" y="2216577"/>
            <a:ext cx="3318690" cy="3318690"/>
          </a:xfrm>
        </p:spPr>
        <p:txBody>
          <a:bodyPr anchor="ctr">
            <a:normAutofit/>
          </a:bodyPr>
          <a:lstStyle>
            <a:lvl1pPr marL="0" indent="0" algn="ctr">
              <a:buNone/>
              <a:defRPr sz="20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5" name="Text Placeholder 4"/>
          <p:cNvSpPr>
            <a:spLocks noGrp="1"/>
          </p:cNvSpPr>
          <p:nvPr>
            <p:ph type="body" sz="quarter" idx="10"/>
          </p:nvPr>
        </p:nvSpPr>
        <p:spPr>
          <a:xfrm>
            <a:off x="1574170" y="2222100"/>
            <a:ext cx="3318690" cy="3318690"/>
          </a:xfrm>
        </p:spPr>
        <p:txBody>
          <a:bodyPr anchor="ctr">
            <a:normAutofit/>
          </a:bodyPr>
          <a:lstStyle>
            <a:lvl1pPr marL="0" indent="0" algn="ctr">
              <a:buNone/>
              <a:defRPr sz="20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Text Placeholder 4"/>
          <p:cNvSpPr>
            <a:spLocks noGrp="1"/>
          </p:cNvSpPr>
          <p:nvPr>
            <p:ph type="body" sz="quarter" idx="12"/>
          </p:nvPr>
        </p:nvSpPr>
        <p:spPr>
          <a:xfrm>
            <a:off x="6973850" y="2216681"/>
            <a:ext cx="3318690" cy="3318690"/>
          </a:xfrm>
        </p:spPr>
        <p:txBody>
          <a:bodyPr anchor="ctr">
            <a:normAutofit/>
          </a:bodyPr>
          <a:lstStyle>
            <a:lvl1pPr marL="0" indent="0" algn="ctr">
              <a:buNone/>
              <a:defRPr sz="20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3527301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DC4405"/>
        </a:solidFill>
        <a:effectLst/>
      </p:bgPr>
    </p:bg>
    <p:spTree>
      <p:nvGrpSpPr>
        <p:cNvPr id="1" name=""/>
        <p:cNvGrpSpPr/>
        <p:nvPr/>
      </p:nvGrpSpPr>
      <p:grpSpPr>
        <a:xfrm>
          <a:off x="0" y="0"/>
          <a:ext cx="0" cy="0"/>
          <a:chOff x="0" y="0"/>
          <a:chExt cx="0" cy="0"/>
        </a:xfrm>
      </p:grpSpPr>
      <p:sp>
        <p:nvSpPr>
          <p:cNvPr id="6" name="Oval 5"/>
          <p:cNvSpPr/>
          <p:nvPr userDrawn="1"/>
        </p:nvSpPr>
        <p:spPr>
          <a:xfrm>
            <a:off x="4018145" y="1386020"/>
            <a:ext cx="4112166" cy="4112166"/>
          </a:xfrm>
          <a:prstGeom prst="ellipse">
            <a:avLst/>
          </a:prstGeom>
          <a:solidFill>
            <a:schemeClr val="bg1"/>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title"/>
          </p:nvPr>
        </p:nvSpPr>
        <p:spPr>
          <a:xfrm>
            <a:off x="4273420" y="3859025"/>
            <a:ext cx="3638939" cy="494927"/>
          </a:xfrm>
        </p:spPr>
        <p:txBody>
          <a:bodyPr>
            <a:normAutofit/>
          </a:bodyPr>
          <a:lstStyle>
            <a:lvl1pPr algn="ct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Picture Placeholder 2"/>
          <p:cNvSpPr>
            <a:spLocks noGrp="1"/>
          </p:cNvSpPr>
          <p:nvPr>
            <p:ph type="pic" sz="quarter" idx="10" hasCustomPrompt="1"/>
          </p:nvPr>
        </p:nvSpPr>
        <p:spPr>
          <a:xfrm>
            <a:off x="5617028" y="2165323"/>
            <a:ext cx="914400" cy="914400"/>
          </a:xfrm>
        </p:spPr>
        <p:txBody>
          <a:bodyPr>
            <a:noAutofit/>
          </a:bodyPr>
          <a:lstStyle>
            <a:lvl1pPr marL="0" indent="0">
              <a:buNone/>
              <a:defRPr sz="2000"/>
            </a:lvl1pPr>
          </a:lstStyle>
          <a:p>
            <a:r>
              <a:rPr lang="en-US" dirty="0"/>
              <a:t>Icon image</a:t>
            </a:r>
          </a:p>
        </p:txBody>
      </p:sp>
    </p:spTree>
    <p:extLst>
      <p:ext uri="{BB962C8B-B14F-4D97-AF65-F5344CB8AC3E}">
        <p14:creationId xmlns:p14="http://schemas.microsoft.com/office/powerpoint/2010/main" val="366079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51" name="Picture 50"/>
          <p:cNvPicPr>
            <a:picLocks noChangeAspect="1"/>
          </p:cNvPicPr>
          <p:nvPr userDrawn="1"/>
        </p:nvPicPr>
        <p:blipFill rotWithShape="1">
          <a:blip r:embed="rId2">
            <a:extLst>
              <a:ext uri="{28A0092B-C50C-407E-A947-70E740481C1C}">
                <a14:useLocalDpi xmlns:a14="http://schemas.microsoft.com/office/drawing/2010/main" val="0"/>
              </a:ext>
            </a:extLst>
          </a:blip>
          <a:srcRect t="1205" b="1656"/>
          <a:stretch/>
        </p:blipFill>
        <p:spPr>
          <a:xfrm>
            <a:off x="3767548" y="0"/>
            <a:ext cx="8442370" cy="6858000"/>
          </a:xfrm>
          <a:prstGeom prst="rect">
            <a:avLst/>
          </a:prstGeom>
        </p:spPr>
      </p:pic>
      <p:sp>
        <p:nvSpPr>
          <p:cNvPr id="39" name="Picture Placeholder 9">
            <a:extLst>
              <a:ext uri="{C183D7F6-B498-43B3-948B-1728B52AA6E4}">
                <adec:decorative xmlns:adec="http://schemas.microsoft.com/office/drawing/2017/decorative" val="1"/>
              </a:ext>
            </a:extLst>
          </p:cNvPr>
          <p:cNvSpPr>
            <a:spLocks noGrp="1"/>
          </p:cNvSpPr>
          <p:nvPr>
            <p:ph type="pic" sz="quarter" idx="10"/>
          </p:nvPr>
        </p:nvSpPr>
        <p:spPr>
          <a:xfrm>
            <a:off x="6057955" y="-10632"/>
            <a:ext cx="6141447" cy="6876034"/>
          </a:xfrm>
          <a:custGeom>
            <a:avLst/>
            <a:gdLst>
              <a:gd name="connsiteX0" fmla="*/ 0 w 6137275"/>
              <a:gd name="connsiteY0" fmla="*/ 1534319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0 w 6137275"/>
              <a:gd name="connsiteY12" fmla="*/ 1534319 h 6858000"/>
              <a:gd name="connsiteX0" fmla="*/ 489098 w 6137275"/>
              <a:gd name="connsiteY0" fmla="*/ 715612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489098 w 6137275"/>
              <a:gd name="connsiteY12" fmla="*/ 715612 h 6858000"/>
              <a:gd name="connsiteX0" fmla="*/ 0 w 5648177"/>
              <a:gd name="connsiteY0" fmla="*/ 715612 h 6858000"/>
              <a:gd name="connsiteX1" fmla="*/ 1045221 w 5648177"/>
              <a:gd name="connsiteY1" fmla="*/ 1534319 h 6858000"/>
              <a:gd name="connsiteX2" fmla="*/ 1045221 w 5648177"/>
              <a:gd name="connsiteY2" fmla="*/ 0 h 6858000"/>
              <a:gd name="connsiteX3" fmla="*/ 4113858 w 5648177"/>
              <a:gd name="connsiteY3" fmla="*/ 0 h 6858000"/>
              <a:gd name="connsiteX4" fmla="*/ 4113858 w 5648177"/>
              <a:gd name="connsiteY4" fmla="*/ 1534319 h 6858000"/>
              <a:gd name="connsiteX5" fmla="*/ 5648177 w 5648177"/>
              <a:gd name="connsiteY5" fmla="*/ 1534319 h 6858000"/>
              <a:gd name="connsiteX6" fmla="*/ 5648177 w 5648177"/>
              <a:gd name="connsiteY6" fmla="*/ 5323681 h 6858000"/>
              <a:gd name="connsiteX7" fmla="*/ 4113858 w 5648177"/>
              <a:gd name="connsiteY7" fmla="*/ 5323681 h 6858000"/>
              <a:gd name="connsiteX8" fmla="*/ 4113858 w 5648177"/>
              <a:gd name="connsiteY8" fmla="*/ 6858000 h 6858000"/>
              <a:gd name="connsiteX9" fmla="*/ 1045221 w 5648177"/>
              <a:gd name="connsiteY9" fmla="*/ 6858000 h 6858000"/>
              <a:gd name="connsiteX10" fmla="*/ 1045221 w 5648177"/>
              <a:gd name="connsiteY10" fmla="*/ 5323681 h 6858000"/>
              <a:gd name="connsiteX11" fmla="*/ 10632 w 5648177"/>
              <a:gd name="connsiteY11" fmla="*/ 6131755 h 6858000"/>
              <a:gd name="connsiteX12" fmla="*/ 0 w 5648177"/>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531089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96500 w 6144677"/>
              <a:gd name="connsiteY0" fmla="*/ 715612 h 6858000"/>
              <a:gd name="connsiteX1" fmla="*/ 0 w 6144677"/>
              <a:gd name="connsiteY1" fmla="*/ 715612 h 6858000"/>
              <a:gd name="connsiteX2" fmla="*/ 1541721 w 6144677"/>
              <a:gd name="connsiteY2" fmla="*/ 0 h 6858000"/>
              <a:gd name="connsiteX3" fmla="*/ 4610358 w 6144677"/>
              <a:gd name="connsiteY3" fmla="*/ 0 h 6858000"/>
              <a:gd name="connsiteX4" fmla="*/ 4610358 w 6144677"/>
              <a:gd name="connsiteY4" fmla="*/ 1534319 h 6858000"/>
              <a:gd name="connsiteX5" fmla="*/ 6144677 w 6144677"/>
              <a:gd name="connsiteY5" fmla="*/ 1534319 h 6858000"/>
              <a:gd name="connsiteX6" fmla="*/ 6144677 w 6144677"/>
              <a:gd name="connsiteY6" fmla="*/ 5323681 h 6858000"/>
              <a:gd name="connsiteX7" fmla="*/ 4610358 w 6144677"/>
              <a:gd name="connsiteY7" fmla="*/ 5323681 h 6858000"/>
              <a:gd name="connsiteX8" fmla="*/ 4610358 w 6144677"/>
              <a:gd name="connsiteY8" fmla="*/ 6858000 h 6858000"/>
              <a:gd name="connsiteX9" fmla="*/ 10633 w 6144677"/>
              <a:gd name="connsiteY9" fmla="*/ 6858000 h 6858000"/>
              <a:gd name="connsiteX10" fmla="*/ 10632 w 6144677"/>
              <a:gd name="connsiteY10" fmla="*/ 6131755 h 6858000"/>
              <a:gd name="connsiteX11" fmla="*/ 507132 w 6144677"/>
              <a:gd name="connsiteY11" fmla="*/ 6131755 h 6858000"/>
              <a:gd name="connsiteX12" fmla="*/ 496500 w 6144677"/>
              <a:gd name="connsiteY12" fmla="*/ 715612 h 6858000"/>
              <a:gd name="connsiteX0" fmla="*/ 496500 w 6144677"/>
              <a:gd name="connsiteY0" fmla="*/ 736877 h 6879265"/>
              <a:gd name="connsiteX1" fmla="*/ 0 w 6144677"/>
              <a:gd name="connsiteY1" fmla="*/ 736877 h 6879265"/>
              <a:gd name="connsiteX2" fmla="*/ 10633 w 6144677"/>
              <a:gd name="connsiteY2" fmla="*/ 0 h 6879265"/>
              <a:gd name="connsiteX3" fmla="*/ 4610358 w 6144677"/>
              <a:gd name="connsiteY3" fmla="*/ 21265 h 6879265"/>
              <a:gd name="connsiteX4" fmla="*/ 4610358 w 6144677"/>
              <a:gd name="connsiteY4" fmla="*/ 1555584 h 6879265"/>
              <a:gd name="connsiteX5" fmla="*/ 6144677 w 6144677"/>
              <a:gd name="connsiteY5" fmla="*/ 1555584 h 6879265"/>
              <a:gd name="connsiteX6" fmla="*/ 6144677 w 6144677"/>
              <a:gd name="connsiteY6" fmla="*/ 5344946 h 6879265"/>
              <a:gd name="connsiteX7" fmla="*/ 4610358 w 6144677"/>
              <a:gd name="connsiteY7" fmla="*/ 5344946 h 6879265"/>
              <a:gd name="connsiteX8" fmla="*/ 4610358 w 6144677"/>
              <a:gd name="connsiteY8" fmla="*/ 6879265 h 6879265"/>
              <a:gd name="connsiteX9" fmla="*/ 10633 w 6144677"/>
              <a:gd name="connsiteY9" fmla="*/ 6879265 h 6879265"/>
              <a:gd name="connsiteX10" fmla="*/ 10632 w 6144677"/>
              <a:gd name="connsiteY10" fmla="*/ 6153020 h 6879265"/>
              <a:gd name="connsiteX11" fmla="*/ 507132 w 6144677"/>
              <a:gd name="connsiteY11" fmla="*/ 6153020 h 6879265"/>
              <a:gd name="connsiteX12" fmla="*/ 496500 w 6144677"/>
              <a:gd name="connsiteY12" fmla="*/ 736877 h 6879265"/>
              <a:gd name="connsiteX0" fmla="*/ 496500 w 6144677"/>
              <a:gd name="connsiteY0" fmla="*/ 726244 h 6868632"/>
              <a:gd name="connsiteX1" fmla="*/ 0 w 6144677"/>
              <a:gd name="connsiteY1" fmla="*/ 726244 h 6868632"/>
              <a:gd name="connsiteX2" fmla="*/ 10633 w 6144677"/>
              <a:gd name="connsiteY2" fmla="*/ 0 h 6868632"/>
              <a:gd name="connsiteX3" fmla="*/ 4610358 w 6144677"/>
              <a:gd name="connsiteY3" fmla="*/ 10632 h 6868632"/>
              <a:gd name="connsiteX4" fmla="*/ 4610358 w 6144677"/>
              <a:gd name="connsiteY4" fmla="*/ 1544951 h 6868632"/>
              <a:gd name="connsiteX5" fmla="*/ 6144677 w 6144677"/>
              <a:gd name="connsiteY5" fmla="*/ 1544951 h 6868632"/>
              <a:gd name="connsiteX6" fmla="*/ 6144677 w 6144677"/>
              <a:gd name="connsiteY6" fmla="*/ 5334313 h 6868632"/>
              <a:gd name="connsiteX7" fmla="*/ 4610358 w 6144677"/>
              <a:gd name="connsiteY7" fmla="*/ 5334313 h 6868632"/>
              <a:gd name="connsiteX8" fmla="*/ 4610358 w 6144677"/>
              <a:gd name="connsiteY8" fmla="*/ 6868632 h 6868632"/>
              <a:gd name="connsiteX9" fmla="*/ 10633 w 6144677"/>
              <a:gd name="connsiteY9" fmla="*/ 6868632 h 6868632"/>
              <a:gd name="connsiteX10" fmla="*/ 10632 w 6144677"/>
              <a:gd name="connsiteY10" fmla="*/ 6142387 h 6868632"/>
              <a:gd name="connsiteX11" fmla="*/ 507132 w 6144677"/>
              <a:gd name="connsiteY11" fmla="*/ 6142387 h 6868632"/>
              <a:gd name="connsiteX12" fmla="*/ 496500 w 6144677"/>
              <a:gd name="connsiteY12" fmla="*/ 726244 h 6868632"/>
              <a:gd name="connsiteX0" fmla="*/ 485868 w 6134045"/>
              <a:gd name="connsiteY0" fmla="*/ 726244 h 6868632"/>
              <a:gd name="connsiteX1" fmla="*/ 10634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34045"/>
              <a:gd name="connsiteY0" fmla="*/ 726244 h 6868632"/>
              <a:gd name="connsiteX1" fmla="*/ 2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41447"/>
              <a:gd name="connsiteY0" fmla="*/ 726244 h 6868632"/>
              <a:gd name="connsiteX1" fmla="*/ 2 w 6141447"/>
              <a:gd name="connsiteY1" fmla="*/ 726244 h 6868632"/>
              <a:gd name="connsiteX2" fmla="*/ 1 w 6141447"/>
              <a:gd name="connsiteY2" fmla="*/ 0 h 6868632"/>
              <a:gd name="connsiteX3" fmla="*/ 4599726 w 6141447"/>
              <a:gd name="connsiteY3" fmla="*/ 10632 h 6868632"/>
              <a:gd name="connsiteX4" fmla="*/ 6141447 w 6141447"/>
              <a:gd name="connsiteY4" fmla="*/ 24495 h 6868632"/>
              <a:gd name="connsiteX5" fmla="*/ 6134045 w 6141447"/>
              <a:gd name="connsiteY5" fmla="*/ 1544951 h 6868632"/>
              <a:gd name="connsiteX6" fmla="*/ 6134045 w 6141447"/>
              <a:gd name="connsiteY6" fmla="*/ 5334313 h 6868632"/>
              <a:gd name="connsiteX7" fmla="*/ 4599726 w 6141447"/>
              <a:gd name="connsiteY7" fmla="*/ 5334313 h 6868632"/>
              <a:gd name="connsiteX8" fmla="*/ 4599726 w 6141447"/>
              <a:gd name="connsiteY8" fmla="*/ 6868632 h 6868632"/>
              <a:gd name="connsiteX9" fmla="*/ 1 w 6141447"/>
              <a:gd name="connsiteY9" fmla="*/ 6868632 h 6868632"/>
              <a:gd name="connsiteX10" fmla="*/ 0 w 6141447"/>
              <a:gd name="connsiteY10" fmla="*/ 6142387 h 6868632"/>
              <a:gd name="connsiteX11" fmla="*/ 496500 w 6141447"/>
              <a:gd name="connsiteY11" fmla="*/ 6142387 h 6868632"/>
              <a:gd name="connsiteX12" fmla="*/ 485868 w 6141447"/>
              <a:gd name="connsiteY12" fmla="*/ 726244 h 6868632"/>
              <a:gd name="connsiteX0" fmla="*/ 485868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485868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34953 h 6876034"/>
              <a:gd name="connsiteX0" fmla="*/ 849299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49299 w 6141447"/>
              <a:gd name="connsiteY12" fmla="*/ 734953 h 6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447" h="6876034">
                <a:moveTo>
                  <a:pt x="849299" y="734953"/>
                </a:moveTo>
                <a:lnTo>
                  <a:pt x="2" y="734953"/>
                </a:lnTo>
                <a:cubicBezTo>
                  <a:pt x="2" y="492872"/>
                  <a:pt x="1" y="242081"/>
                  <a:pt x="1" y="0"/>
                </a:cubicBezTo>
                <a:lnTo>
                  <a:pt x="4599726" y="10632"/>
                </a:lnTo>
                <a:lnTo>
                  <a:pt x="6141447" y="24495"/>
                </a:lnTo>
                <a:cubicBezTo>
                  <a:pt x="6138980" y="531314"/>
                  <a:pt x="6136512" y="1038132"/>
                  <a:pt x="6134045" y="1544951"/>
                </a:cubicBezTo>
                <a:lnTo>
                  <a:pt x="6134045" y="5334313"/>
                </a:lnTo>
                <a:cubicBezTo>
                  <a:pt x="6136512" y="5848220"/>
                  <a:pt x="6138980" y="6362127"/>
                  <a:pt x="6141447" y="6876034"/>
                </a:cubicBezTo>
                <a:lnTo>
                  <a:pt x="4599726" y="6868632"/>
                </a:lnTo>
                <a:lnTo>
                  <a:pt x="1" y="6868632"/>
                </a:lnTo>
                <a:cubicBezTo>
                  <a:pt x="1" y="6626550"/>
                  <a:pt x="0" y="6384469"/>
                  <a:pt x="0" y="6142387"/>
                </a:cubicBezTo>
                <a:lnTo>
                  <a:pt x="847374" y="6142387"/>
                </a:lnTo>
                <a:cubicBezTo>
                  <a:pt x="850918" y="4337006"/>
                  <a:pt x="845755" y="2540334"/>
                  <a:pt x="849299" y="734953"/>
                </a:cubicBezTo>
                <a:close/>
              </a:path>
            </a:pathLst>
          </a:custGeom>
        </p:spPr>
        <p:txBody>
          <a:bodyPr/>
          <a:lstStyle/>
          <a:p>
            <a:endParaRPr lang="en-US"/>
          </a:p>
        </p:txBody>
      </p:sp>
      <p:grpSp>
        <p:nvGrpSpPr>
          <p:cNvPr id="40" name="Group 39"/>
          <p:cNvGrpSpPr/>
          <p:nvPr userDrawn="1"/>
        </p:nvGrpSpPr>
        <p:grpSpPr>
          <a:xfrm>
            <a:off x="1483326" y="0"/>
            <a:ext cx="4572002" cy="6858000"/>
            <a:chOff x="0" y="0"/>
            <a:chExt cx="4572002" cy="6858000"/>
          </a:xfrm>
        </p:grpSpPr>
        <p:sp>
          <p:nvSpPr>
            <p:cNvPr id="41" name="Rectangle 40"/>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grpSp>
        <p:nvGrpSpPr>
          <p:cNvPr id="43" name="Group 42"/>
          <p:cNvGrpSpPr/>
          <p:nvPr userDrawn="1"/>
        </p:nvGrpSpPr>
        <p:grpSpPr>
          <a:xfrm>
            <a:off x="0" y="0"/>
            <a:ext cx="4572002" cy="6858000"/>
            <a:chOff x="0" y="0"/>
            <a:chExt cx="4572002" cy="6858000"/>
          </a:xfrm>
        </p:grpSpPr>
        <p:sp>
          <p:nvSpPr>
            <p:cNvPr id="44" name="Rectangle 43"/>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sp>
        <p:nvSpPr>
          <p:cNvPr id="46" name="Rectangle 45"/>
          <p:cNvSpPr/>
          <p:nvPr userDrawn="1"/>
        </p:nvSpPr>
        <p:spPr>
          <a:xfrm>
            <a:off x="1031358" y="723900"/>
            <a:ext cx="5879805" cy="54102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 </a:t>
            </a:r>
          </a:p>
        </p:txBody>
      </p:sp>
      <p:sp>
        <p:nvSpPr>
          <p:cNvPr id="49" name="Title 1"/>
          <p:cNvSpPr>
            <a:spLocks noGrp="1"/>
          </p:cNvSpPr>
          <p:nvPr>
            <p:ph type="title"/>
          </p:nvPr>
        </p:nvSpPr>
        <p:spPr>
          <a:xfrm>
            <a:off x="1818168" y="1300438"/>
            <a:ext cx="4391246" cy="1046987"/>
          </a:xfrm>
        </p:spPr>
        <p:txBody>
          <a:bodyPr>
            <a:normAutofit/>
          </a:bodyPr>
          <a:lstStyle>
            <a:lvl1pP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47" name="Oval 46"/>
          <p:cNvSpPr>
            <a:spLocks noChangeAspect="1"/>
          </p:cNvSpPr>
          <p:nvPr userDrawn="1"/>
        </p:nvSpPr>
        <p:spPr>
          <a:xfrm>
            <a:off x="659170" y="1153553"/>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C4405"/>
              </a:solidFill>
            </a:endParaRPr>
          </a:p>
        </p:txBody>
      </p:sp>
      <p:sp>
        <p:nvSpPr>
          <p:cNvPr id="52" name="Picture Placeholder 2"/>
          <p:cNvSpPr>
            <a:spLocks noGrp="1"/>
          </p:cNvSpPr>
          <p:nvPr>
            <p:ph type="pic" sz="quarter" idx="11" hasCustomPrompt="1"/>
          </p:nvPr>
        </p:nvSpPr>
        <p:spPr>
          <a:xfrm>
            <a:off x="804876" y="1294946"/>
            <a:ext cx="504121" cy="504122"/>
          </a:xfrm>
        </p:spPr>
        <p:txBody>
          <a:bodyPr anchor="ctr" anchorCtr="0">
            <a:noAutofit/>
          </a:bodyPr>
          <a:lstStyle>
            <a:lvl1pPr marL="0" indent="0" algn="ctr">
              <a:buNone/>
              <a:defRPr sz="800"/>
            </a:lvl1pPr>
          </a:lstStyle>
          <a:p>
            <a:r>
              <a:rPr lang="en-US" dirty="0"/>
              <a:t>Icon image</a:t>
            </a:r>
          </a:p>
        </p:txBody>
      </p:sp>
      <p:sp>
        <p:nvSpPr>
          <p:cNvPr id="48" name="Content Placeholder 2"/>
          <p:cNvSpPr>
            <a:spLocks noGrp="1"/>
          </p:cNvSpPr>
          <p:nvPr>
            <p:ph idx="1" hasCustomPrompt="1"/>
          </p:nvPr>
        </p:nvSpPr>
        <p:spPr>
          <a:xfrm>
            <a:off x="1818168" y="2519265"/>
            <a:ext cx="4391246" cy="3442996"/>
          </a:xfrm>
        </p:spPr>
        <p:txBody>
          <a:bodyPr anchor="t" anchorCtr="0">
            <a:normAutofit/>
          </a:bodyPr>
          <a:lstStyle>
            <a:lvl1pPr marL="228600" indent="-228600">
              <a:buClr>
                <a:srgbClr val="DC4405"/>
              </a:buClr>
              <a:buFont typeface="Courier New" panose="02070309020205020404" pitchFamily="49" charset="0"/>
              <a:buChar char="o"/>
              <a:defRPr sz="2000">
                <a:solidFill>
                  <a:schemeClr val="tx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800">
                <a:solidFill>
                  <a:schemeClr val="tx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600">
                <a:solidFill>
                  <a:schemeClr val="tx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400">
                <a:solidFill>
                  <a:schemeClr val="tx1"/>
                </a:solidFill>
                <a:latin typeface="+mn-lt"/>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90057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51" name="Picture 50"/>
          <p:cNvPicPr>
            <a:picLocks noChangeAspect="1"/>
          </p:cNvPicPr>
          <p:nvPr userDrawn="1"/>
        </p:nvPicPr>
        <p:blipFill rotWithShape="1">
          <a:blip r:embed="rId2">
            <a:extLst>
              <a:ext uri="{28A0092B-C50C-407E-A947-70E740481C1C}">
                <a14:useLocalDpi xmlns:a14="http://schemas.microsoft.com/office/drawing/2010/main" val="0"/>
              </a:ext>
            </a:extLst>
          </a:blip>
          <a:srcRect t="1205" b="1656"/>
          <a:stretch/>
        </p:blipFill>
        <p:spPr>
          <a:xfrm>
            <a:off x="3767548" y="0"/>
            <a:ext cx="8442370" cy="6858000"/>
          </a:xfrm>
          <a:prstGeom prst="rect">
            <a:avLst/>
          </a:prstGeom>
        </p:spPr>
      </p:pic>
      <p:grpSp>
        <p:nvGrpSpPr>
          <p:cNvPr id="40" name="Group 39"/>
          <p:cNvGrpSpPr/>
          <p:nvPr userDrawn="1"/>
        </p:nvGrpSpPr>
        <p:grpSpPr>
          <a:xfrm>
            <a:off x="1483326" y="0"/>
            <a:ext cx="4572002" cy="6858000"/>
            <a:chOff x="0" y="0"/>
            <a:chExt cx="4572002" cy="6858000"/>
          </a:xfrm>
        </p:grpSpPr>
        <p:sp>
          <p:nvSpPr>
            <p:cNvPr id="41" name="Rectangle 40"/>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grpSp>
        <p:nvGrpSpPr>
          <p:cNvPr id="43" name="Group 42"/>
          <p:cNvGrpSpPr/>
          <p:nvPr userDrawn="1"/>
        </p:nvGrpSpPr>
        <p:grpSpPr>
          <a:xfrm>
            <a:off x="0" y="0"/>
            <a:ext cx="4572002" cy="6858000"/>
            <a:chOff x="0" y="0"/>
            <a:chExt cx="4572002" cy="6858000"/>
          </a:xfrm>
        </p:grpSpPr>
        <p:sp>
          <p:nvSpPr>
            <p:cNvPr id="44" name="Rectangle 43"/>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sp>
        <p:nvSpPr>
          <p:cNvPr id="46" name="Rectangle 45"/>
          <p:cNvSpPr/>
          <p:nvPr userDrawn="1"/>
        </p:nvSpPr>
        <p:spPr>
          <a:xfrm>
            <a:off x="1031358" y="723900"/>
            <a:ext cx="5879805" cy="5410200"/>
          </a:xfrm>
          <a:prstGeom prst="rect">
            <a:avLst/>
          </a:prstGeom>
          <a:solidFill>
            <a:schemeClr val="tx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 </a:t>
            </a:r>
          </a:p>
        </p:txBody>
      </p:sp>
      <p:sp>
        <p:nvSpPr>
          <p:cNvPr id="49" name="Title 1"/>
          <p:cNvSpPr>
            <a:spLocks noGrp="1"/>
          </p:cNvSpPr>
          <p:nvPr>
            <p:ph type="title"/>
          </p:nvPr>
        </p:nvSpPr>
        <p:spPr>
          <a:xfrm>
            <a:off x="1818168" y="1300438"/>
            <a:ext cx="4391246" cy="1046987"/>
          </a:xfrm>
        </p:spPr>
        <p:txBody>
          <a:bodyPr>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47" name="Oval 46"/>
          <p:cNvSpPr>
            <a:spLocks noChangeAspect="1"/>
          </p:cNvSpPr>
          <p:nvPr userDrawn="1"/>
        </p:nvSpPr>
        <p:spPr>
          <a:xfrm>
            <a:off x="659170" y="1153553"/>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C4405"/>
              </a:solidFill>
            </a:endParaRPr>
          </a:p>
        </p:txBody>
      </p:sp>
      <p:sp>
        <p:nvSpPr>
          <p:cNvPr id="52" name="Picture Placeholder 2"/>
          <p:cNvSpPr>
            <a:spLocks noGrp="1"/>
          </p:cNvSpPr>
          <p:nvPr>
            <p:ph type="pic" sz="quarter" idx="11" hasCustomPrompt="1"/>
          </p:nvPr>
        </p:nvSpPr>
        <p:spPr>
          <a:xfrm>
            <a:off x="804876" y="1294946"/>
            <a:ext cx="504121" cy="504122"/>
          </a:xfrm>
        </p:spPr>
        <p:txBody>
          <a:bodyPr anchor="ctr" anchorCtr="0">
            <a:noAutofit/>
          </a:bodyPr>
          <a:lstStyle>
            <a:lvl1pPr marL="0" indent="0" algn="ctr">
              <a:buNone/>
              <a:defRPr sz="800"/>
            </a:lvl1pPr>
          </a:lstStyle>
          <a:p>
            <a:r>
              <a:rPr lang="en-US" dirty="0"/>
              <a:t>Icon image</a:t>
            </a:r>
          </a:p>
        </p:txBody>
      </p:sp>
      <p:sp>
        <p:nvSpPr>
          <p:cNvPr id="48" name="Content Placeholder 2"/>
          <p:cNvSpPr>
            <a:spLocks noGrp="1"/>
          </p:cNvSpPr>
          <p:nvPr>
            <p:ph idx="1" hasCustomPrompt="1"/>
          </p:nvPr>
        </p:nvSpPr>
        <p:spPr>
          <a:xfrm>
            <a:off x="1818168" y="2519265"/>
            <a:ext cx="4391246" cy="3442996"/>
          </a:xfrm>
        </p:spPr>
        <p:txBody>
          <a:bodyPr anchor="t" anchorCtr="0">
            <a:normAutofit/>
          </a:bodyPr>
          <a:lstStyle>
            <a:lvl1pPr marL="228600" indent="-228600">
              <a:buClr>
                <a:srgbClr val="DC4405"/>
              </a:buClr>
              <a:buFont typeface="Courier New" panose="02070309020205020404" pitchFamily="49" charset="0"/>
              <a:buChar char="o"/>
              <a:defRPr sz="200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Picture Placeholder 9">
            <a:extLst>
              <a:ext uri="{C183D7F6-B498-43B3-948B-1728B52AA6E4}">
                <adec:decorative xmlns:adec="http://schemas.microsoft.com/office/drawing/2017/decorative" val="1"/>
              </a:ext>
            </a:extLst>
          </p:cNvPr>
          <p:cNvSpPr>
            <a:spLocks noGrp="1"/>
          </p:cNvSpPr>
          <p:nvPr>
            <p:ph type="pic" sz="quarter" idx="10"/>
          </p:nvPr>
        </p:nvSpPr>
        <p:spPr>
          <a:xfrm>
            <a:off x="6057955" y="-10632"/>
            <a:ext cx="6141447" cy="6876034"/>
          </a:xfrm>
          <a:custGeom>
            <a:avLst/>
            <a:gdLst>
              <a:gd name="connsiteX0" fmla="*/ 0 w 6137275"/>
              <a:gd name="connsiteY0" fmla="*/ 1534319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0 w 6137275"/>
              <a:gd name="connsiteY12" fmla="*/ 1534319 h 6858000"/>
              <a:gd name="connsiteX0" fmla="*/ 489098 w 6137275"/>
              <a:gd name="connsiteY0" fmla="*/ 715612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489098 w 6137275"/>
              <a:gd name="connsiteY12" fmla="*/ 715612 h 6858000"/>
              <a:gd name="connsiteX0" fmla="*/ 0 w 5648177"/>
              <a:gd name="connsiteY0" fmla="*/ 715612 h 6858000"/>
              <a:gd name="connsiteX1" fmla="*/ 1045221 w 5648177"/>
              <a:gd name="connsiteY1" fmla="*/ 1534319 h 6858000"/>
              <a:gd name="connsiteX2" fmla="*/ 1045221 w 5648177"/>
              <a:gd name="connsiteY2" fmla="*/ 0 h 6858000"/>
              <a:gd name="connsiteX3" fmla="*/ 4113858 w 5648177"/>
              <a:gd name="connsiteY3" fmla="*/ 0 h 6858000"/>
              <a:gd name="connsiteX4" fmla="*/ 4113858 w 5648177"/>
              <a:gd name="connsiteY4" fmla="*/ 1534319 h 6858000"/>
              <a:gd name="connsiteX5" fmla="*/ 5648177 w 5648177"/>
              <a:gd name="connsiteY5" fmla="*/ 1534319 h 6858000"/>
              <a:gd name="connsiteX6" fmla="*/ 5648177 w 5648177"/>
              <a:gd name="connsiteY6" fmla="*/ 5323681 h 6858000"/>
              <a:gd name="connsiteX7" fmla="*/ 4113858 w 5648177"/>
              <a:gd name="connsiteY7" fmla="*/ 5323681 h 6858000"/>
              <a:gd name="connsiteX8" fmla="*/ 4113858 w 5648177"/>
              <a:gd name="connsiteY8" fmla="*/ 6858000 h 6858000"/>
              <a:gd name="connsiteX9" fmla="*/ 1045221 w 5648177"/>
              <a:gd name="connsiteY9" fmla="*/ 6858000 h 6858000"/>
              <a:gd name="connsiteX10" fmla="*/ 1045221 w 5648177"/>
              <a:gd name="connsiteY10" fmla="*/ 5323681 h 6858000"/>
              <a:gd name="connsiteX11" fmla="*/ 10632 w 5648177"/>
              <a:gd name="connsiteY11" fmla="*/ 6131755 h 6858000"/>
              <a:gd name="connsiteX12" fmla="*/ 0 w 5648177"/>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531089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96500 w 6144677"/>
              <a:gd name="connsiteY0" fmla="*/ 715612 h 6858000"/>
              <a:gd name="connsiteX1" fmla="*/ 0 w 6144677"/>
              <a:gd name="connsiteY1" fmla="*/ 715612 h 6858000"/>
              <a:gd name="connsiteX2" fmla="*/ 1541721 w 6144677"/>
              <a:gd name="connsiteY2" fmla="*/ 0 h 6858000"/>
              <a:gd name="connsiteX3" fmla="*/ 4610358 w 6144677"/>
              <a:gd name="connsiteY3" fmla="*/ 0 h 6858000"/>
              <a:gd name="connsiteX4" fmla="*/ 4610358 w 6144677"/>
              <a:gd name="connsiteY4" fmla="*/ 1534319 h 6858000"/>
              <a:gd name="connsiteX5" fmla="*/ 6144677 w 6144677"/>
              <a:gd name="connsiteY5" fmla="*/ 1534319 h 6858000"/>
              <a:gd name="connsiteX6" fmla="*/ 6144677 w 6144677"/>
              <a:gd name="connsiteY6" fmla="*/ 5323681 h 6858000"/>
              <a:gd name="connsiteX7" fmla="*/ 4610358 w 6144677"/>
              <a:gd name="connsiteY7" fmla="*/ 5323681 h 6858000"/>
              <a:gd name="connsiteX8" fmla="*/ 4610358 w 6144677"/>
              <a:gd name="connsiteY8" fmla="*/ 6858000 h 6858000"/>
              <a:gd name="connsiteX9" fmla="*/ 10633 w 6144677"/>
              <a:gd name="connsiteY9" fmla="*/ 6858000 h 6858000"/>
              <a:gd name="connsiteX10" fmla="*/ 10632 w 6144677"/>
              <a:gd name="connsiteY10" fmla="*/ 6131755 h 6858000"/>
              <a:gd name="connsiteX11" fmla="*/ 507132 w 6144677"/>
              <a:gd name="connsiteY11" fmla="*/ 6131755 h 6858000"/>
              <a:gd name="connsiteX12" fmla="*/ 496500 w 6144677"/>
              <a:gd name="connsiteY12" fmla="*/ 715612 h 6858000"/>
              <a:gd name="connsiteX0" fmla="*/ 496500 w 6144677"/>
              <a:gd name="connsiteY0" fmla="*/ 736877 h 6879265"/>
              <a:gd name="connsiteX1" fmla="*/ 0 w 6144677"/>
              <a:gd name="connsiteY1" fmla="*/ 736877 h 6879265"/>
              <a:gd name="connsiteX2" fmla="*/ 10633 w 6144677"/>
              <a:gd name="connsiteY2" fmla="*/ 0 h 6879265"/>
              <a:gd name="connsiteX3" fmla="*/ 4610358 w 6144677"/>
              <a:gd name="connsiteY3" fmla="*/ 21265 h 6879265"/>
              <a:gd name="connsiteX4" fmla="*/ 4610358 w 6144677"/>
              <a:gd name="connsiteY4" fmla="*/ 1555584 h 6879265"/>
              <a:gd name="connsiteX5" fmla="*/ 6144677 w 6144677"/>
              <a:gd name="connsiteY5" fmla="*/ 1555584 h 6879265"/>
              <a:gd name="connsiteX6" fmla="*/ 6144677 w 6144677"/>
              <a:gd name="connsiteY6" fmla="*/ 5344946 h 6879265"/>
              <a:gd name="connsiteX7" fmla="*/ 4610358 w 6144677"/>
              <a:gd name="connsiteY7" fmla="*/ 5344946 h 6879265"/>
              <a:gd name="connsiteX8" fmla="*/ 4610358 w 6144677"/>
              <a:gd name="connsiteY8" fmla="*/ 6879265 h 6879265"/>
              <a:gd name="connsiteX9" fmla="*/ 10633 w 6144677"/>
              <a:gd name="connsiteY9" fmla="*/ 6879265 h 6879265"/>
              <a:gd name="connsiteX10" fmla="*/ 10632 w 6144677"/>
              <a:gd name="connsiteY10" fmla="*/ 6153020 h 6879265"/>
              <a:gd name="connsiteX11" fmla="*/ 507132 w 6144677"/>
              <a:gd name="connsiteY11" fmla="*/ 6153020 h 6879265"/>
              <a:gd name="connsiteX12" fmla="*/ 496500 w 6144677"/>
              <a:gd name="connsiteY12" fmla="*/ 736877 h 6879265"/>
              <a:gd name="connsiteX0" fmla="*/ 496500 w 6144677"/>
              <a:gd name="connsiteY0" fmla="*/ 726244 h 6868632"/>
              <a:gd name="connsiteX1" fmla="*/ 0 w 6144677"/>
              <a:gd name="connsiteY1" fmla="*/ 726244 h 6868632"/>
              <a:gd name="connsiteX2" fmla="*/ 10633 w 6144677"/>
              <a:gd name="connsiteY2" fmla="*/ 0 h 6868632"/>
              <a:gd name="connsiteX3" fmla="*/ 4610358 w 6144677"/>
              <a:gd name="connsiteY3" fmla="*/ 10632 h 6868632"/>
              <a:gd name="connsiteX4" fmla="*/ 4610358 w 6144677"/>
              <a:gd name="connsiteY4" fmla="*/ 1544951 h 6868632"/>
              <a:gd name="connsiteX5" fmla="*/ 6144677 w 6144677"/>
              <a:gd name="connsiteY5" fmla="*/ 1544951 h 6868632"/>
              <a:gd name="connsiteX6" fmla="*/ 6144677 w 6144677"/>
              <a:gd name="connsiteY6" fmla="*/ 5334313 h 6868632"/>
              <a:gd name="connsiteX7" fmla="*/ 4610358 w 6144677"/>
              <a:gd name="connsiteY7" fmla="*/ 5334313 h 6868632"/>
              <a:gd name="connsiteX8" fmla="*/ 4610358 w 6144677"/>
              <a:gd name="connsiteY8" fmla="*/ 6868632 h 6868632"/>
              <a:gd name="connsiteX9" fmla="*/ 10633 w 6144677"/>
              <a:gd name="connsiteY9" fmla="*/ 6868632 h 6868632"/>
              <a:gd name="connsiteX10" fmla="*/ 10632 w 6144677"/>
              <a:gd name="connsiteY10" fmla="*/ 6142387 h 6868632"/>
              <a:gd name="connsiteX11" fmla="*/ 507132 w 6144677"/>
              <a:gd name="connsiteY11" fmla="*/ 6142387 h 6868632"/>
              <a:gd name="connsiteX12" fmla="*/ 496500 w 6144677"/>
              <a:gd name="connsiteY12" fmla="*/ 726244 h 6868632"/>
              <a:gd name="connsiteX0" fmla="*/ 485868 w 6134045"/>
              <a:gd name="connsiteY0" fmla="*/ 726244 h 6868632"/>
              <a:gd name="connsiteX1" fmla="*/ 10634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34045"/>
              <a:gd name="connsiteY0" fmla="*/ 726244 h 6868632"/>
              <a:gd name="connsiteX1" fmla="*/ 2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41447"/>
              <a:gd name="connsiteY0" fmla="*/ 726244 h 6868632"/>
              <a:gd name="connsiteX1" fmla="*/ 2 w 6141447"/>
              <a:gd name="connsiteY1" fmla="*/ 726244 h 6868632"/>
              <a:gd name="connsiteX2" fmla="*/ 1 w 6141447"/>
              <a:gd name="connsiteY2" fmla="*/ 0 h 6868632"/>
              <a:gd name="connsiteX3" fmla="*/ 4599726 w 6141447"/>
              <a:gd name="connsiteY3" fmla="*/ 10632 h 6868632"/>
              <a:gd name="connsiteX4" fmla="*/ 6141447 w 6141447"/>
              <a:gd name="connsiteY4" fmla="*/ 24495 h 6868632"/>
              <a:gd name="connsiteX5" fmla="*/ 6134045 w 6141447"/>
              <a:gd name="connsiteY5" fmla="*/ 1544951 h 6868632"/>
              <a:gd name="connsiteX6" fmla="*/ 6134045 w 6141447"/>
              <a:gd name="connsiteY6" fmla="*/ 5334313 h 6868632"/>
              <a:gd name="connsiteX7" fmla="*/ 4599726 w 6141447"/>
              <a:gd name="connsiteY7" fmla="*/ 5334313 h 6868632"/>
              <a:gd name="connsiteX8" fmla="*/ 4599726 w 6141447"/>
              <a:gd name="connsiteY8" fmla="*/ 6868632 h 6868632"/>
              <a:gd name="connsiteX9" fmla="*/ 1 w 6141447"/>
              <a:gd name="connsiteY9" fmla="*/ 6868632 h 6868632"/>
              <a:gd name="connsiteX10" fmla="*/ 0 w 6141447"/>
              <a:gd name="connsiteY10" fmla="*/ 6142387 h 6868632"/>
              <a:gd name="connsiteX11" fmla="*/ 496500 w 6141447"/>
              <a:gd name="connsiteY11" fmla="*/ 6142387 h 6868632"/>
              <a:gd name="connsiteX12" fmla="*/ 485868 w 6141447"/>
              <a:gd name="connsiteY12" fmla="*/ 726244 h 6868632"/>
              <a:gd name="connsiteX0" fmla="*/ 485868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485868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34953 h 6876034"/>
              <a:gd name="connsiteX0" fmla="*/ 849299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49299 w 6141447"/>
              <a:gd name="connsiteY12" fmla="*/ 734953 h 6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447" h="6876034">
                <a:moveTo>
                  <a:pt x="849299" y="734953"/>
                </a:moveTo>
                <a:lnTo>
                  <a:pt x="2" y="734953"/>
                </a:lnTo>
                <a:cubicBezTo>
                  <a:pt x="2" y="492872"/>
                  <a:pt x="1" y="242081"/>
                  <a:pt x="1" y="0"/>
                </a:cubicBezTo>
                <a:lnTo>
                  <a:pt x="4599726" y="10632"/>
                </a:lnTo>
                <a:lnTo>
                  <a:pt x="6141447" y="24495"/>
                </a:lnTo>
                <a:cubicBezTo>
                  <a:pt x="6138980" y="531314"/>
                  <a:pt x="6136512" y="1038132"/>
                  <a:pt x="6134045" y="1544951"/>
                </a:cubicBezTo>
                <a:lnTo>
                  <a:pt x="6134045" y="5334313"/>
                </a:lnTo>
                <a:cubicBezTo>
                  <a:pt x="6136512" y="5848220"/>
                  <a:pt x="6138980" y="6362127"/>
                  <a:pt x="6141447" y="6876034"/>
                </a:cubicBezTo>
                <a:lnTo>
                  <a:pt x="4599726" y="6868632"/>
                </a:lnTo>
                <a:lnTo>
                  <a:pt x="1" y="6868632"/>
                </a:lnTo>
                <a:cubicBezTo>
                  <a:pt x="1" y="6626550"/>
                  <a:pt x="0" y="6384469"/>
                  <a:pt x="0" y="6142387"/>
                </a:cubicBezTo>
                <a:lnTo>
                  <a:pt x="847374" y="6142387"/>
                </a:lnTo>
                <a:cubicBezTo>
                  <a:pt x="850918" y="4337006"/>
                  <a:pt x="845755" y="2540334"/>
                  <a:pt x="849299" y="734953"/>
                </a:cubicBezTo>
                <a:close/>
              </a:path>
            </a:pathLst>
          </a:custGeom>
        </p:spPr>
        <p:txBody>
          <a:bodyPr/>
          <a:lstStyle/>
          <a:p>
            <a:endParaRPr lang="en-US"/>
          </a:p>
        </p:txBody>
      </p:sp>
    </p:spTree>
    <p:extLst>
      <p:ext uri="{BB962C8B-B14F-4D97-AF65-F5344CB8AC3E}">
        <p14:creationId xmlns:p14="http://schemas.microsoft.com/office/powerpoint/2010/main" val="324049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26049"/>
          <a:stretch/>
        </p:blipFill>
        <p:spPr>
          <a:xfrm>
            <a:off x="-431" y="95692"/>
            <a:ext cx="12192431" cy="6762307"/>
          </a:xfrm>
          <a:prstGeom prst="rect">
            <a:avLst/>
          </a:prstGeom>
        </p:spPr>
      </p:pic>
      <p:grpSp>
        <p:nvGrpSpPr>
          <p:cNvPr id="6" name="Group 5"/>
          <p:cNvGrpSpPr/>
          <p:nvPr userDrawn="1"/>
        </p:nvGrpSpPr>
        <p:grpSpPr>
          <a:xfrm>
            <a:off x="2194" y="-53163"/>
            <a:ext cx="12189806" cy="2976245"/>
            <a:chOff x="0" y="-53163"/>
            <a:chExt cx="9141806" cy="2976245"/>
          </a:xfrm>
        </p:grpSpPr>
        <p:sp>
          <p:nvSpPr>
            <p:cNvPr id="7" name="Rectangle 6"/>
            <p:cNvSpPr/>
            <p:nvPr/>
          </p:nvSpPr>
          <p:spPr>
            <a:xfrm>
              <a:off x="0" y="0"/>
              <a:ext cx="9141806" cy="2923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75" b="57376"/>
            <a:stretch/>
          </p:blipFill>
          <p:spPr>
            <a:xfrm>
              <a:off x="0" y="-53163"/>
              <a:ext cx="9141806" cy="2976245"/>
            </a:xfrm>
            <a:custGeom>
              <a:avLst/>
              <a:gdLst>
                <a:gd name="connsiteX0" fmla="*/ 0 w 9141806"/>
                <a:gd name="connsiteY0" fmla="*/ 0 h 2923082"/>
                <a:gd name="connsiteX1" fmla="*/ 9141806 w 9141806"/>
                <a:gd name="connsiteY1" fmla="*/ 0 h 2923082"/>
                <a:gd name="connsiteX2" fmla="*/ 9141806 w 9141806"/>
                <a:gd name="connsiteY2" fmla="*/ 2923082 h 2923082"/>
                <a:gd name="connsiteX3" fmla="*/ 0 w 9141806"/>
                <a:gd name="connsiteY3" fmla="*/ 2923082 h 2923082"/>
              </a:gdLst>
              <a:ahLst/>
              <a:cxnLst>
                <a:cxn ang="0">
                  <a:pos x="connsiteX0" y="connsiteY0"/>
                </a:cxn>
                <a:cxn ang="0">
                  <a:pos x="connsiteX1" y="connsiteY1"/>
                </a:cxn>
                <a:cxn ang="0">
                  <a:pos x="connsiteX2" y="connsiteY2"/>
                </a:cxn>
                <a:cxn ang="0">
                  <a:pos x="connsiteX3" y="connsiteY3"/>
                </a:cxn>
              </a:cxnLst>
              <a:rect l="l" t="t" r="r" b="b"/>
              <a:pathLst>
                <a:path w="9141806" h="2923082">
                  <a:moveTo>
                    <a:pt x="0" y="0"/>
                  </a:moveTo>
                  <a:lnTo>
                    <a:pt x="9141806" y="0"/>
                  </a:lnTo>
                  <a:lnTo>
                    <a:pt x="9141806" y="2923082"/>
                  </a:lnTo>
                  <a:lnTo>
                    <a:pt x="0" y="2923082"/>
                  </a:lnTo>
                  <a:close/>
                </a:path>
              </a:pathLst>
            </a:custGeom>
          </p:spPr>
        </p:pic>
      </p:grpSp>
      <p:sp>
        <p:nvSpPr>
          <p:cNvPr id="9" name="Rectangle 8"/>
          <p:cNvSpPr/>
          <p:nvPr userDrawn="1"/>
        </p:nvSpPr>
        <p:spPr>
          <a:xfrm>
            <a:off x="723900" y="723900"/>
            <a:ext cx="10262216" cy="3013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1343738" y="958878"/>
            <a:ext cx="8855470" cy="569193"/>
          </a:xfrm>
        </p:spPr>
        <p:txBody>
          <a:bodyPr>
            <a:normAutofit/>
          </a:bodyPr>
          <a:lstStyle>
            <a:lvl1pP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0" name="Oval 9"/>
          <p:cNvSpPr>
            <a:spLocks noChangeAspect="1"/>
          </p:cNvSpPr>
          <p:nvPr userDrawn="1"/>
        </p:nvSpPr>
        <p:spPr>
          <a:xfrm>
            <a:off x="10592662" y="958878"/>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2"/>
          <p:cNvSpPr>
            <a:spLocks noGrp="1"/>
          </p:cNvSpPr>
          <p:nvPr>
            <p:ph type="pic" sz="quarter" idx="12" hasCustomPrompt="1"/>
          </p:nvPr>
        </p:nvSpPr>
        <p:spPr>
          <a:xfrm>
            <a:off x="10734055" y="1100271"/>
            <a:ext cx="504121" cy="504122"/>
          </a:xfrm>
        </p:spPr>
        <p:txBody>
          <a:bodyPr anchor="ctr" anchorCtr="0">
            <a:noAutofit/>
          </a:bodyPr>
          <a:lstStyle>
            <a:lvl1pPr marL="0" indent="0" algn="ctr">
              <a:buNone/>
              <a:defRPr sz="800"/>
            </a:lvl1pPr>
          </a:lstStyle>
          <a:p>
            <a:r>
              <a:rPr lang="en-US" dirty="0"/>
              <a:t>Icon image</a:t>
            </a:r>
          </a:p>
        </p:txBody>
      </p:sp>
      <p:sp>
        <p:nvSpPr>
          <p:cNvPr id="17" name="Text Placeholder 16"/>
          <p:cNvSpPr>
            <a:spLocks noGrp="1"/>
          </p:cNvSpPr>
          <p:nvPr>
            <p:ph type="body" sz="quarter" idx="13" hasCustomPrompt="1"/>
          </p:nvPr>
        </p:nvSpPr>
        <p:spPr>
          <a:xfrm>
            <a:off x="1343025" y="1604963"/>
            <a:ext cx="8856663" cy="1957387"/>
          </a:xfrm>
        </p:spPr>
        <p:txBody>
          <a:bodyPr>
            <a:normAutofit/>
          </a:bodyPr>
          <a:lstStyle>
            <a:lvl1pPr marL="228600" indent="-228600">
              <a:buClr>
                <a:srgbClr val="DC4405"/>
              </a:buClr>
              <a:buFont typeface="Courier New" panose="02070309020205020404" pitchFamily="49" charset="0"/>
              <a:buChar char="o"/>
              <a:defRPr sz="2000" baseline="0">
                <a:latin typeface="+mn-lt"/>
              </a:defRPr>
            </a:lvl1pPr>
            <a:lvl2pPr marL="685800" indent="-228600">
              <a:buClr>
                <a:srgbClr val="DC4405"/>
              </a:buClr>
              <a:buFont typeface="Courier New" panose="02070309020205020404" pitchFamily="49" charset="0"/>
              <a:buChar char="o"/>
              <a:defRPr sz="1800" baseline="0">
                <a:latin typeface="+mn-lt"/>
              </a:defRPr>
            </a:lvl2pPr>
            <a:lvl3pPr marL="1143000" indent="-228600">
              <a:buClr>
                <a:srgbClr val="DC4405"/>
              </a:buClr>
              <a:buFont typeface="Courier New" panose="02070309020205020404" pitchFamily="49" charset="0"/>
              <a:buChar char="o"/>
              <a:defRPr sz="1600" baseline="0">
                <a:latin typeface="+mn-lt"/>
              </a:defRPr>
            </a:lvl3pPr>
            <a:lvl4pPr marL="1600200" indent="-228600">
              <a:buClr>
                <a:srgbClr val="DC4405"/>
              </a:buClr>
              <a:buFont typeface="Courier New" panose="02070309020205020404" pitchFamily="49" charset="0"/>
              <a:buChar char="o"/>
              <a:defRPr sz="1400" baseline="0">
                <a:latin typeface="+mn-lt"/>
              </a:defRPr>
            </a:lvl4pPr>
            <a:lvl5pPr marL="2057400" indent="-228600">
              <a:buClr>
                <a:srgbClr val="DC4405"/>
              </a:buClr>
              <a:buFont typeface="Courier New" panose="02070309020205020404" pitchFamily="49" charset="0"/>
              <a:buChar char="o"/>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Picture Placeholder 3">
            <a:extLst>
              <a:ext uri="{C183D7F6-B498-43B3-948B-1728B52AA6E4}">
                <adec:decorative xmlns:adec="http://schemas.microsoft.com/office/drawing/2017/decorative" val="1"/>
              </a:ext>
            </a:extLst>
          </p:cNvPr>
          <p:cNvSpPr>
            <a:spLocks noGrp="1"/>
          </p:cNvSpPr>
          <p:nvPr>
            <p:ph type="pic" sz="quarter" idx="11"/>
          </p:nvPr>
        </p:nvSpPr>
        <p:spPr>
          <a:xfrm>
            <a:off x="-216" y="2904955"/>
            <a:ext cx="12192431" cy="3970678"/>
          </a:xfrm>
          <a:custGeom>
            <a:avLst/>
            <a:gdLst>
              <a:gd name="connsiteX0" fmla="*/ 0 w 12192000"/>
              <a:gd name="connsiteY0" fmla="*/ 983853 h 3935412"/>
              <a:gd name="connsiteX1" fmla="*/ 983853 w 12192000"/>
              <a:gd name="connsiteY1" fmla="*/ 983853 h 3935412"/>
              <a:gd name="connsiteX2" fmla="*/ 983853 w 12192000"/>
              <a:gd name="connsiteY2" fmla="*/ 0 h 3935412"/>
              <a:gd name="connsiteX3" fmla="*/ 11208147 w 12192000"/>
              <a:gd name="connsiteY3" fmla="*/ 0 h 3935412"/>
              <a:gd name="connsiteX4" fmla="*/ 11208147 w 12192000"/>
              <a:gd name="connsiteY4" fmla="*/ 983853 h 3935412"/>
              <a:gd name="connsiteX5" fmla="*/ 12192000 w 12192000"/>
              <a:gd name="connsiteY5" fmla="*/ 983853 h 3935412"/>
              <a:gd name="connsiteX6" fmla="*/ 12192000 w 12192000"/>
              <a:gd name="connsiteY6" fmla="*/ 2951559 h 3935412"/>
              <a:gd name="connsiteX7" fmla="*/ 11208147 w 12192000"/>
              <a:gd name="connsiteY7" fmla="*/ 2951559 h 3935412"/>
              <a:gd name="connsiteX8" fmla="*/ 11208147 w 12192000"/>
              <a:gd name="connsiteY8" fmla="*/ 3935412 h 3935412"/>
              <a:gd name="connsiteX9" fmla="*/ 983853 w 12192000"/>
              <a:gd name="connsiteY9" fmla="*/ 3935412 h 3935412"/>
              <a:gd name="connsiteX10" fmla="*/ 983853 w 12192000"/>
              <a:gd name="connsiteY10" fmla="*/ 2951559 h 3935412"/>
              <a:gd name="connsiteX11" fmla="*/ 0 w 12192000"/>
              <a:gd name="connsiteY11" fmla="*/ 2951559 h 3935412"/>
              <a:gd name="connsiteX12" fmla="*/ 0 w 12192000"/>
              <a:gd name="connsiteY12" fmla="*/ 983853 h 3935412"/>
              <a:gd name="connsiteX0" fmla="*/ 10633 w 12192000"/>
              <a:gd name="connsiteY0" fmla="*/ 0 h 3940387"/>
              <a:gd name="connsiteX1" fmla="*/ 983853 w 12192000"/>
              <a:gd name="connsiteY1" fmla="*/ 988828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0632 h 3951019"/>
              <a:gd name="connsiteX1" fmla="*/ 728672 w 12192000"/>
              <a:gd name="connsiteY1" fmla="*/ 0 h 3951019"/>
              <a:gd name="connsiteX2" fmla="*/ 718039 w 12192000"/>
              <a:gd name="connsiteY2" fmla="*/ 834314 h 3951019"/>
              <a:gd name="connsiteX3" fmla="*/ 11208147 w 12192000"/>
              <a:gd name="connsiteY3" fmla="*/ 15607 h 3951019"/>
              <a:gd name="connsiteX4" fmla="*/ 11208147 w 12192000"/>
              <a:gd name="connsiteY4" fmla="*/ 999460 h 3951019"/>
              <a:gd name="connsiteX5" fmla="*/ 12192000 w 12192000"/>
              <a:gd name="connsiteY5" fmla="*/ 999460 h 3951019"/>
              <a:gd name="connsiteX6" fmla="*/ 12192000 w 12192000"/>
              <a:gd name="connsiteY6" fmla="*/ 2967166 h 3951019"/>
              <a:gd name="connsiteX7" fmla="*/ 11208147 w 12192000"/>
              <a:gd name="connsiteY7" fmla="*/ 2967166 h 3951019"/>
              <a:gd name="connsiteX8" fmla="*/ 11208147 w 12192000"/>
              <a:gd name="connsiteY8" fmla="*/ 3951019 h 3951019"/>
              <a:gd name="connsiteX9" fmla="*/ 983853 w 12192000"/>
              <a:gd name="connsiteY9" fmla="*/ 3951019 h 3951019"/>
              <a:gd name="connsiteX10" fmla="*/ 983853 w 12192000"/>
              <a:gd name="connsiteY10" fmla="*/ 2967166 h 3951019"/>
              <a:gd name="connsiteX11" fmla="*/ 0 w 12192000"/>
              <a:gd name="connsiteY11" fmla="*/ 2967166 h 3951019"/>
              <a:gd name="connsiteX12" fmla="*/ 10633 w 12192000"/>
              <a:gd name="connsiteY12" fmla="*/ 10632 h 3951019"/>
              <a:gd name="connsiteX0" fmla="*/ 10633 w 12192000"/>
              <a:gd name="connsiteY0" fmla="*/ 0 h 3940387"/>
              <a:gd name="connsiteX1" fmla="*/ 718039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0622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0999141 w 12192000"/>
              <a:gd name="connsiteY3" fmla="*/ 806163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2658 h 3953045"/>
              <a:gd name="connsiteX1" fmla="*/ 718039 w 12192000"/>
              <a:gd name="connsiteY1" fmla="*/ 14583 h 3953045"/>
              <a:gd name="connsiteX2" fmla="*/ 718039 w 12192000"/>
              <a:gd name="connsiteY2" fmla="*/ 836340 h 3953045"/>
              <a:gd name="connsiteX3" fmla="*/ 10999141 w 12192000"/>
              <a:gd name="connsiteY3" fmla="*/ 818821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7418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216"/>
              <a:gd name="connsiteY0" fmla="*/ 12658 h 3961969"/>
              <a:gd name="connsiteX1" fmla="*/ 718039 w 12192216"/>
              <a:gd name="connsiteY1" fmla="*/ 14583 h 3961969"/>
              <a:gd name="connsiteX2" fmla="*/ 718039 w 12192216"/>
              <a:gd name="connsiteY2" fmla="*/ 836340 h 3961969"/>
              <a:gd name="connsiteX3" fmla="*/ 10990432 w 12192216"/>
              <a:gd name="connsiteY3" fmla="*/ 827529 h 3961969"/>
              <a:gd name="connsiteX4" fmla="*/ 10999141 w 12192216"/>
              <a:gd name="connsiteY4" fmla="*/ 0 h 3961969"/>
              <a:gd name="connsiteX5" fmla="*/ 12192000 w 12192216"/>
              <a:gd name="connsiteY5" fmla="*/ 17418 h 3961969"/>
              <a:gd name="connsiteX6" fmla="*/ 12192000 w 12192216"/>
              <a:gd name="connsiteY6" fmla="*/ 2969192 h 3961969"/>
              <a:gd name="connsiteX7" fmla="*/ 12192216 w 12192216"/>
              <a:gd name="connsiteY7" fmla="*/ 3961969 h 3961969"/>
              <a:gd name="connsiteX8" fmla="*/ 11208147 w 12192216"/>
              <a:gd name="connsiteY8" fmla="*/ 3953045 h 3961969"/>
              <a:gd name="connsiteX9" fmla="*/ 983853 w 12192216"/>
              <a:gd name="connsiteY9" fmla="*/ 3953045 h 3961969"/>
              <a:gd name="connsiteX10" fmla="*/ 983853 w 12192216"/>
              <a:gd name="connsiteY10" fmla="*/ 2969192 h 3961969"/>
              <a:gd name="connsiteX11" fmla="*/ 0 w 12192216"/>
              <a:gd name="connsiteY11" fmla="*/ 2969192 h 3961969"/>
              <a:gd name="connsiteX12" fmla="*/ 10633 w 12192216"/>
              <a:gd name="connsiteY12" fmla="*/ 12658 h 3961969"/>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81939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431" h="3970678">
                <a:moveTo>
                  <a:pt x="10848" y="12658"/>
                </a:moveTo>
                <a:lnTo>
                  <a:pt x="718254" y="14583"/>
                </a:lnTo>
                <a:lnTo>
                  <a:pt x="718254" y="836340"/>
                </a:lnTo>
                <a:lnTo>
                  <a:pt x="10990647" y="827529"/>
                </a:lnTo>
                <a:cubicBezTo>
                  <a:pt x="10987744" y="551686"/>
                  <a:pt x="10984842" y="275843"/>
                  <a:pt x="10981939" y="0"/>
                </a:cubicBezTo>
                <a:lnTo>
                  <a:pt x="12192215" y="17418"/>
                </a:lnTo>
                <a:lnTo>
                  <a:pt x="12192215" y="2969192"/>
                </a:lnTo>
                <a:lnTo>
                  <a:pt x="12192431" y="3961969"/>
                </a:lnTo>
                <a:lnTo>
                  <a:pt x="11208362" y="3953045"/>
                </a:lnTo>
                <a:lnTo>
                  <a:pt x="984068" y="3953045"/>
                </a:lnTo>
                <a:lnTo>
                  <a:pt x="0" y="3970678"/>
                </a:lnTo>
                <a:cubicBezTo>
                  <a:pt x="72" y="3636849"/>
                  <a:pt x="143" y="3303021"/>
                  <a:pt x="215" y="2969192"/>
                </a:cubicBezTo>
                <a:cubicBezTo>
                  <a:pt x="3759" y="1983681"/>
                  <a:pt x="7304" y="998169"/>
                  <a:pt x="10848" y="12658"/>
                </a:cubicBezTo>
                <a:close/>
              </a:path>
            </a:pathLst>
          </a:custGeom>
        </p:spPr>
        <p:txBody>
          <a:bodyPr/>
          <a:lstStyle/>
          <a:p>
            <a:endParaRPr lang="en-US"/>
          </a:p>
        </p:txBody>
      </p:sp>
    </p:spTree>
    <p:extLst>
      <p:ext uri="{BB962C8B-B14F-4D97-AF65-F5344CB8AC3E}">
        <p14:creationId xmlns:p14="http://schemas.microsoft.com/office/powerpoint/2010/main" val="1600762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3D1E99-0845-447A-9031-65FA317316B8}" type="datetimeFigureOut">
              <a:rPr lang="en-US" smtClean="0"/>
              <a:t>5/3/2023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420797-FCF4-492A-A828-CBC0DD9B3322}" type="slidenum">
              <a:rPr lang="en-US" smtClean="0"/>
              <a:t>‹#›</a:t>
            </a:fld>
            <a:endParaRPr lang="en-US"/>
          </a:p>
        </p:txBody>
      </p:sp>
    </p:spTree>
    <p:extLst>
      <p:ext uri="{BB962C8B-B14F-4D97-AF65-F5344CB8AC3E}">
        <p14:creationId xmlns:p14="http://schemas.microsoft.com/office/powerpoint/2010/main" val="1131101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79" r:id="rId5"/>
    <p:sldLayoutId id="2147483654" r:id="rId6"/>
    <p:sldLayoutId id="2147483657" r:id="rId7"/>
    <p:sldLayoutId id="2147483680" r:id="rId8"/>
    <p:sldLayoutId id="2147483656" r:id="rId9"/>
    <p:sldLayoutId id="2147483681"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txStyles>
    <p:titleStyle>
      <a:lvl1pPr algn="l" defTabSz="914400" rtl="0" eaLnBrk="1" latinLnBrk="0" hangingPunct="1">
        <a:lnSpc>
          <a:spcPct val="90000"/>
        </a:lnSpc>
        <a:spcBef>
          <a:spcPct val="0"/>
        </a:spcBef>
        <a:buNone/>
        <a:defRPr sz="2800" b="1" i="0" u="none"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u="none" kern="1200" baseline="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sv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18/10/relationships/comments" Target="../comments/modernComment_154_17FFF781.xml"/><Relationship Id="rId4" Type="http://schemas.openxmlformats.org/officeDocument/2006/relationships/image" Target="../media/image32.sv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2.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ctl.oregonstate.edu/qt-framework"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 Id="rId4" Type="http://schemas.microsoft.com/office/2018/10/relationships/comments" Target="../comments/modernComment_15D_4280CFF4.xml"/></Relationships>
</file>

<file path=ppt/slides/_rels/slide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microsoft.com/office/2018/10/relationships/comments" Target="../comments/modernComment_16A_A213B39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761BB-D47E-4220-872B-B9DEF1817249}"/>
              </a:ext>
            </a:extLst>
          </p:cNvPr>
          <p:cNvSpPr>
            <a:spLocks noGrp="1"/>
          </p:cNvSpPr>
          <p:nvPr>
            <p:ph type="title"/>
          </p:nvPr>
        </p:nvSpPr>
        <p:spPr/>
        <p:txBody>
          <a:bodyPr/>
          <a:lstStyle/>
          <a:p>
            <a:r>
              <a:rPr lang="en-US" dirty="0"/>
              <a:t>Assessment of Teaching Redesign  </a:t>
            </a:r>
          </a:p>
        </p:txBody>
      </p:sp>
      <p:pic>
        <p:nvPicPr>
          <p:cNvPr id="16" name="Picture Placeholder 15" descr="Stopwatch">
            <a:extLst>
              <a:ext uri="{FF2B5EF4-FFF2-40B4-BE49-F238E27FC236}">
                <a16:creationId xmlns:a16="http://schemas.microsoft.com/office/drawing/2014/main" id="{B38F443C-3574-439B-8CF8-21F68860E08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57" b="157"/>
          <a:stretch>
            <a:fillRect/>
          </a:stretch>
        </p:blipFill>
        <p:spPr/>
      </p:pic>
      <p:pic>
        <p:nvPicPr>
          <p:cNvPr id="2050" name="Picture 2" descr="This is the season of hope — that things will get better after they were  worse. | CNN">
            <a:extLst>
              <a:ext uri="{FF2B5EF4-FFF2-40B4-BE49-F238E27FC236}">
                <a16:creationId xmlns:a16="http://schemas.microsoft.com/office/drawing/2014/main" id="{13C6B703-3721-4675-AD49-5AE70D8BE0F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70000" y="1377156"/>
            <a:ext cx="9359900" cy="5264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110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28FB6-A570-412D-8357-FC9BF60A519A}"/>
              </a:ext>
            </a:extLst>
          </p:cNvPr>
          <p:cNvSpPr>
            <a:spLocks noGrp="1"/>
          </p:cNvSpPr>
          <p:nvPr>
            <p:ph type="title"/>
          </p:nvPr>
        </p:nvSpPr>
        <p:spPr>
          <a:xfrm>
            <a:off x="1474236" y="516194"/>
            <a:ext cx="9879563" cy="637359"/>
          </a:xfrm>
        </p:spPr>
        <p:txBody>
          <a:bodyPr>
            <a:normAutofit/>
          </a:bodyPr>
          <a:lstStyle/>
          <a:p>
            <a:r>
              <a:rPr lang="en-US" sz="3200" dirty="0">
                <a:solidFill>
                  <a:srgbClr val="DC4405"/>
                </a:solidFill>
              </a:rPr>
              <a:t>Annual Evaluation: Meets</a:t>
            </a:r>
            <a:endParaRPr lang="en-US" sz="3200" b="0" dirty="0">
              <a:solidFill>
                <a:srgbClr val="DC4405"/>
              </a:solidFill>
            </a:endParaRPr>
          </a:p>
        </p:txBody>
      </p:sp>
      <p:pic>
        <p:nvPicPr>
          <p:cNvPr id="19" name="Picture Placeholder 18" descr="Climbing outline">
            <a:extLst>
              <a:ext uri="{FF2B5EF4-FFF2-40B4-BE49-F238E27FC236}">
                <a16:creationId xmlns:a16="http://schemas.microsoft.com/office/drawing/2014/main" id="{7F796EFF-F898-C650-D71F-79CF5B4B362F}"/>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57" b="157"/>
          <a:stretch/>
        </p:blipFill>
        <p:spPr/>
      </p:pic>
      <p:sp>
        <p:nvSpPr>
          <p:cNvPr id="10" name="Text Placeholder 9">
            <a:extLst>
              <a:ext uri="{FF2B5EF4-FFF2-40B4-BE49-F238E27FC236}">
                <a16:creationId xmlns:a16="http://schemas.microsoft.com/office/drawing/2014/main" id="{C6195194-7E0B-0E83-084A-BF2840672CCC}"/>
              </a:ext>
            </a:extLst>
          </p:cNvPr>
          <p:cNvSpPr>
            <a:spLocks noGrp="1"/>
          </p:cNvSpPr>
          <p:nvPr>
            <p:ph type="body" sz="quarter" idx="4294967295"/>
          </p:nvPr>
        </p:nvSpPr>
        <p:spPr>
          <a:xfrm>
            <a:off x="1486428" y="1386348"/>
            <a:ext cx="9193764" cy="5136372"/>
          </a:xfrm>
        </p:spPr>
        <p:txBody>
          <a:bodyPr>
            <a:noAutofit/>
          </a:bodyPr>
          <a:lstStyle/>
          <a:p>
            <a:pPr>
              <a:lnSpc>
                <a:spcPct val="100000"/>
              </a:lnSpc>
              <a:spcBef>
                <a:spcPts val="1200"/>
              </a:spcBef>
            </a:pPr>
            <a:r>
              <a:rPr lang="en-US" sz="2800" dirty="0"/>
              <a:t>A</a:t>
            </a:r>
            <a:r>
              <a:rPr lang="en-US" sz="2800" dirty="0">
                <a:latin typeface="+mn-lt"/>
              </a:rPr>
              <a:t>bove 70% on Q1&amp;2 (i.e., 4.2 out of 6) </a:t>
            </a:r>
          </a:p>
          <a:p>
            <a:pPr>
              <a:lnSpc>
                <a:spcPct val="100000"/>
              </a:lnSpc>
              <a:spcBef>
                <a:spcPts val="1200"/>
              </a:spcBef>
            </a:pPr>
            <a:r>
              <a:rPr lang="en-US" sz="2800" dirty="0"/>
              <a:t>Meets expectations in observations via Canvas/Engagement rubrics (lasts for 3 years)</a:t>
            </a:r>
          </a:p>
          <a:p>
            <a:pPr>
              <a:lnSpc>
                <a:spcPct val="100000"/>
              </a:lnSpc>
              <a:spcBef>
                <a:spcPts val="1200"/>
              </a:spcBef>
            </a:pPr>
            <a:r>
              <a:rPr lang="en-US" sz="2800" dirty="0"/>
              <a:t>Completed self-evaluation (supervisor reviews but no assessment is necessary; supervisor may refer to self-evaluation to support exercise of discretion) </a:t>
            </a:r>
          </a:p>
          <a:p>
            <a:pPr>
              <a:lnSpc>
                <a:spcPct val="100000"/>
              </a:lnSpc>
              <a:spcBef>
                <a:spcPts val="1200"/>
              </a:spcBef>
            </a:pPr>
            <a:r>
              <a:rPr lang="en-US" sz="2800" dirty="0"/>
              <a:t>Supervisor retains discretion to consider other factors, including class characteristics, which faculty are encouraged to identify in the self-evaluation form. </a:t>
            </a:r>
          </a:p>
          <a:p>
            <a:pPr>
              <a:lnSpc>
                <a:spcPct val="100000"/>
              </a:lnSpc>
              <a:spcBef>
                <a:spcPts val="1200"/>
              </a:spcBef>
            </a:pPr>
            <a:endParaRPr lang="en-US" sz="2400" dirty="0"/>
          </a:p>
        </p:txBody>
      </p:sp>
    </p:spTree>
    <p:extLst>
      <p:ext uri="{BB962C8B-B14F-4D97-AF65-F5344CB8AC3E}">
        <p14:creationId xmlns:p14="http://schemas.microsoft.com/office/powerpoint/2010/main" val="402651009"/>
      </p:ext>
    </p:extLst>
  </p:cSld>
  <p:clrMapOvr>
    <a:masterClrMapping/>
  </p:clrMapOvr>
  <p:extLst>
    <p:ext uri="{6950BFC3-D8DA-4A85-94F7-54DA5524770B}">
      <p188:commentRel xmlns="" xmlns:p188="http://schemas.microsoft.com/office/powerpoint/2018/8/main" r:id="rId5"/>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28FB6-A570-412D-8357-FC9BF60A519A}"/>
              </a:ext>
            </a:extLst>
          </p:cNvPr>
          <p:cNvSpPr>
            <a:spLocks noGrp="1"/>
          </p:cNvSpPr>
          <p:nvPr>
            <p:ph type="title"/>
          </p:nvPr>
        </p:nvSpPr>
        <p:spPr>
          <a:xfrm>
            <a:off x="1474236" y="516194"/>
            <a:ext cx="9879563" cy="637359"/>
          </a:xfrm>
        </p:spPr>
        <p:txBody>
          <a:bodyPr>
            <a:normAutofit/>
          </a:bodyPr>
          <a:lstStyle/>
          <a:p>
            <a:r>
              <a:rPr lang="en-US" sz="3200" dirty="0">
                <a:solidFill>
                  <a:srgbClr val="DC4405"/>
                </a:solidFill>
              </a:rPr>
              <a:t>Annual Evaluation: Exceeds (meets +)</a:t>
            </a:r>
            <a:endParaRPr lang="en-US" sz="3200" b="0" dirty="0">
              <a:solidFill>
                <a:srgbClr val="DC4405"/>
              </a:solidFill>
            </a:endParaRPr>
          </a:p>
        </p:txBody>
      </p:sp>
      <p:pic>
        <p:nvPicPr>
          <p:cNvPr id="19" name="Picture Placeholder 18" descr="Climbing outline">
            <a:extLst>
              <a:ext uri="{FF2B5EF4-FFF2-40B4-BE49-F238E27FC236}">
                <a16:creationId xmlns:a16="http://schemas.microsoft.com/office/drawing/2014/main" id="{7F796EFF-F898-C650-D71F-79CF5B4B362F}"/>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57" b="157"/>
          <a:stretch/>
        </p:blipFill>
        <p:spPr/>
      </p:pic>
      <p:sp>
        <p:nvSpPr>
          <p:cNvPr id="10" name="Text Placeholder 9">
            <a:extLst>
              <a:ext uri="{FF2B5EF4-FFF2-40B4-BE49-F238E27FC236}">
                <a16:creationId xmlns:a16="http://schemas.microsoft.com/office/drawing/2014/main" id="{C6195194-7E0B-0E83-084A-BF2840672CCC}"/>
              </a:ext>
            </a:extLst>
          </p:cNvPr>
          <p:cNvSpPr>
            <a:spLocks noGrp="1"/>
          </p:cNvSpPr>
          <p:nvPr>
            <p:ph type="body" sz="quarter" idx="4294967295"/>
          </p:nvPr>
        </p:nvSpPr>
        <p:spPr>
          <a:xfrm>
            <a:off x="1474236" y="1162748"/>
            <a:ext cx="10265480" cy="5353665"/>
          </a:xfrm>
        </p:spPr>
        <p:txBody>
          <a:bodyPr vert="horz" lIns="91440" tIns="45720" rIns="91440" bIns="45720" rtlCol="0" anchor="t">
            <a:noAutofit/>
          </a:bodyPr>
          <a:lstStyle/>
          <a:p>
            <a:pPr marL="466725" lvl="0" indent="-466725">
              <a:lnSpc>
                <a:spcPct val="100000"/>
              </a:lnSpc>
              <a:spcBef>
                <a:spcPts val="0"/>
              </a:spcBef>
              <a:spcAft>
                <a:spcPts val="600"/>
              </a:spcAft>
              <a:buFont typeface="Courier New" panose="02070309020205020404" pitchFamily="49" charset="0"/>
              <a:buChar char="o"/>
              <a:tabLst>
                <a:tab pos="457200" algn="l"/>
              </a:tabLst>
            </a:pPr>
            <a:r>
              <a:rPr lang="en-US" sz="2800" dirty="0">
                <a:solidFill>
                  <a:srgbClr val="000000"/>
                </a:solidFill>
                <a:ea typeface="Calibri" panose="020F0502020204030204" pitchFamily="34" charset="0"/>
                <a:cs typeface="Times New Roman" panose="02020603050405020304" pitchFamily="18" charset="0"/>
              </a:rPr>
              <a:t>Exceeds on either Canvas or Engagement rubrics AND</a:t>
            </a:r>
          </a:p>
          <a:p>
            <a:pPr marL="466725" indent="-466725">
              <a:lnSpc>
                <a:spcPct val="100000"/>
              </a:lnSpc>
              <a:spcBef>
                <a:spcPts val="0"/>
              </a:spcBef>
              <a:spcAft>
                <a:spcPts val="600"/>
              </a:spcAft>
              <a:buFont typeface="Courier New" panose="02070309020205020404" pitchFamily="49" charset="0"/>
              <a:buChar char="o"/>
              <a:tabLst>
                <a:tab pos="457200" algn="l"/>
              </a:tabLst>
            </a:pPr>
            <a:r>
              <a:rPr lang="en-US" sz="2800" dirty="0">
                <a:solidFill>
                  <a:srgbClr val="000000"/>
                </a:solidFill>
                <a:ea typeface="Calibri" panose="020F0502020204030204" pitchFamily="34" charset="0"/>
                <a:cs typeface="Times New Roman"/>
              </a:rPr>
              <a:t>Relevant, applied, and significant activities at a level that exceeds “meets” expectations in one or more of the following categories:  </a:t>
            </a:r>
            <a:endParaRPr lang="en-US" sz="2800" dirty="0">
              <a:solidFill>
                <a:srgbClr val="000000"/>
              </a:solidFill>
              <a:ea typeface="Calibri" panose="020F0502020204030204" pitchFamily="34" charset="0"/>
              <a:cs typeface="Times New Roman" panose="02020603050405020304" pitchFamily="18" charset="0"/>
            </a:endParaRPr>
          </a:p>
          <a:p>
            <a:pPr marL="923925" lvl="1" indent="-466725">
              <a:lnSpc>
                <a:spcPct val="100000"/>
              </a:lnSpc>
              <a:spcBef>
                <a:spcPts val="0"/>
              </a:spcBef>
              <a:spcAft>
                <a:spcPts val="600"/>
              </a:spcAft>
              <a:buFont typeface="Courier New" panose="02070309020205020404" pitchFamily="49" charset="0"/>
              <a:buChar char="o"/>
              <a:tabLst>
                <a:tab pos="457200" algn="l"/>
              </a:tabLst>
            </a:pPr>
            <a:r>
              <a:rPr lang="en-US" sz="2800" dirty="0">
                <a:solidFill>
                  <a:srgbClr val="000000"/>
                </a:solidFill>
                <a:latin typeface="+mn-lt"/>
                <a:ea typeface="Calibri" panose="020F0502020204030204" pitchFamily="34" charset="0"/>
                <a:cs typeface="Times New Roman"/>
              </a:rPr>
              <a:t>Professional development </a:t>
            </a:r>
            <a:endParaRPr lang="en-US" sz="2800" dirty="0">
              <a:solidFill>
                <a:srgbClr val="000000"/>
              </a:solidFill>
              <a:latin typeface="+mn-lt"/>
              <a:ea typeface="Calibri" panose="020F0502020204030204" pitchFamily="34" charset="0"/>
              <a:cs typeface="Times New Roman" panose="02020603050405020304" pitchFamily="18" charset="0"/>
            </a:endParaRPr>
          </a:p>
          <a:p>
            <a:pPr marL="923925" lvl="1" indent="-466725">
              <a:lnSpc>
                <a:spcPct val="100000"/>
              </a:lnSpc>
              <a:spcBef>
                <a:spcPts val="0"/>
              </a:spcBef>
              <a:spcAft>
                <a:spcPts val="600"/>
              </a:spcAft>
              <a:buFont typeface="Courier New" panose="02070309020205020404" pitchFamily="49" charset="0"/>
              <a:buChar char="o"/>
              <a:tabLst>
                <a:tab pos="457200" algn="l"/>
              </a:tabLst>
            </a:pPr>
            <a:r>
              <a:rPr lang="en-US" sz="2800" dirty="0">
                <a:solidFill>
                  <a:srgbClr val="000000"/>
                </a:solidFill>
                <a:latin typeface="+mn-lt"/>
                <a:ea typeface="Calibri" panose="020F0502020204030204" pitchFamily="34" charset="0"/>
                <a:cs typeface="Times New Roman"/>
              </a:rPr>
              <a:t>Course design and innovations</a:t>
            </a:r>
          </a:p>
          <a:p>
            <a:pPr marL="923925" lvl="1" indent="-466725">
              <a:lnSpc>
                <a:spcPct val="100000"/>
              </a:lnSpc>
              <a:spcBef>
                <a:spcPts val="0"/>
              </a:spcBef>
              <a:spcAft>
                <a:spcPts val="600"/>
              </a:spcAft>
              <a:buFont typeface="Courier New" panose="02070309020205020404" pitchFamily="49" charset="0"/>
              <a:buChar char="o"/>
              <a:tabLst>
                <a:tab pos="457200" algn="l"/>
              </a:tabLst>
            </a:pPr>
            <a:r>
              <a:rPr lang="en-US" sz="2800" dirty="0">
                <a:solidFill>
                  <a:srgbClr val="000000"/>
                </a:solidFill>
                <a:latin typeface="+mn-lt"/>
                <a:ea typeface="Calibri" panose="020F0502020204030204" pitchFamily="34" charset="0"/>
                <a:cs typeface="Times New Roman"/>
              </a:rPr>
              <a:t>Awards and certifications (such as QM)</a:t>
            </a:r>
          </a:p>
          <a:p>
            <a:pPr marL="923925" lvl="1" indent="-466725">
              <a:lnSpc>
                <a:spcPct val="100000"/>
              </a:lnSpc>
              <a:spcBef>
                <a:spcPts val="0"/>
              </a:spcBef>
              <a:spcAft>
                <a:spcPts val="600"/>
              </a:spcAft>
              <a:buFont typeface="Courier New" panose="02070309020205020404" pitchFamily="49" charset="0"/>
              <a:buChar char="o"/>
              <a:tabLst>
                <a:tab pos="457200" algn="l"/>
              </a:tabLst>
            </a:pPr>
            <a:r>
              <a:rPr lang="en-US" sz="2800" dirty="0">
                <a:solidFill>
                  <a:srgbClr val="000000"/>
                </a:solidFill>
                <a:latin typeface="+mn-lt"/>
                <a:ea typeface="Calibri" panose="020F0502020204030204" pitchFamily="34" charset="0"/>
                <a:cs typeface="Times New Roman"/>
              </a:rPr>
              <a:t>Q1/Q2 scores that exceed expectations as viewed in relationship to specific course factors, including level (upper v. lower division, graduate/undergraduate), core/elective, number of students, number of credits). </a:t>
            </a:r>
            <a:endParaRPr lang="en-US" sz="2800" dirty="0">
              <a:solidFill>
                <a:srgbClr val="000000"/>
              </a:solidFill>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3672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4BD9B-3BF1-D0CF-0AC3-9B2931EACE8A}"/>
              </a:ext>
            </a:extLst>
          </p:cNvPr>
          <p:cNvSpPr>
            <a:spLocks noGrp="1"/>
          </p:cNvSpPr>
          <p:nvPr>
            <p:ph type="title"/>
          </p:nvPr>
        </p:nvSpPr>
        <p:spPr/>
        <p:txBody>
          <a:bodyPr/>
          <a:lstStyle/>
          <a:p>
            <a:r>
              <a:rPr lang="en-US" dirty="0"/>
              <a:t>Sample Reflection Prompts</a:t>
            </a:r>
          </a:p>
        </p:txBody>
      </p:sp>
      <p:sp>
        <p:nvSpPr>
          <p:cNvPr id="3" name="Picture Placeholder 2">
            <a:extLst>
              <a:ext uri="{FF2B5EF4-FFF2-40B4-BE49-F238E27FC236}">
                <a16:creationId xmlns:a16="http://schemas.microsoft.com/office/drawing/2014/main" id="{BE0227C3-9CC1-7786-E1DF-BB96FAB42820}"/>
              </a:ext>
            </a:extLst>
          </p:cNvPr>
          <p:cNvSpPr>
            <a:spLocks noGrp="1"/>
          </p:cNvSpPr>
          <p:nvPr>
            <p:ph type="pic" sz="quarter" idx="10"/>
          </p:nvPr>
        </p:nvSpPr>
        <p:spPr/>
      </p:sp>
      <p:sp>
        <p:nvSpPr>
          <p:cNvPr id="4" name="Content Placeholder 3">
            <a:extLst>
              <a:ext uri="{FF2B5EF4-FFF2-40B4-BE49-F238E27FC236}">
                <a16:creationId xmlns:a16="http://schemas.microsoft.com/office/drawing/2014/main" id="{F8FBC52F-EDBC-21E9-4B9A-0EDF9B4F1189}"/>
              </a:ext>
            </a:extLst>
          </p:cNvPr>
          <p:cNvSpPr>
            <a:spLocks noGrp="1"/>
          </p:cNvSpPr>
          <p:nvPr>
            <p:ph idx="1"/>
          </p:nvPr>
        </p:nvSpPr>
        <p:spPr>
          <a:xfrm>
            <a:off x="1474236" y="1259011"/>
            <a:ext cx="9879564" cy="5187820"/>
          </a:xfrm>
        </p:spPr>
        <p:txBody>
          <a:bodyPr>
            <a:normAutofit/>
          </a:bodyPr>
          <a:lstStyle/>
          <a:p>
            <a:pPr marL="463550" indent="-463550"/>
            <a:r>
              <a:rPr lang="en-US" sz="2600" i="1" dirty="0"/>
              <a:t>We expect all faculty to engage in some professional development each year, such as attending faculty meetings, reading the Watercooler, attending 1 or 2 teaching-related workshops, and reviewing relevant periodicals or news sources. Examples of activities above the minimum expectations would include attending a multi-day CTL course design institute, being part of a Professional Learning Community, or attending an external, multi-day teaching conference. </a:t>
            </a:r>
          </a:p>
          <a:p>
            <a:pPr marL="463550" indent="-463550"/>
            <a:r>
              <a:rPr lang="en-US" sz="2600" i="1" dirty="0"/>
              <a:t>Note that faculty are expected to keep courses and Canvas sites up to date and current. Examples of activities above the minimum expectations would include redesigning multiple course modules, new course design innovations, or significant redesign of course structure, assessments, or resources.</a:t>
            </a:r>
            <a:endParaRPr lang="en-US" sz="2600" dirty="0"/>
          </a:p>
        </p:txBody>
      </p:sp>
    </p:spTree>
    <p:extLst>
      <p:ext uri="{BB962C8B-B14F-4D97-AF65-F5344CB8AC3E}">
        <p14:creationId xmlns:p14="http://schemas.microsoft.com/office/powerpoint/2010/main" val="948727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28FB6-A570-412D-8357-FC9BF60A519A}"/>
              </a:ext>
            </a:extLst>
          </p:cNvPr>
          <p:cNvSpPr>
            <a:spLocks noGrp="1"/>
          </p:cNvSpPr>
          <p:nvPr>
            <p:ph type="title"/>
          </p:nvPr>
        </p:nvSpPr>
        <p:spPr/>
        <p:txBody>
          <a:bodyPr>
            <a:normAutofit fontScale="90000"/>
          </a:bodyPr>
          <a:lstStyle/>
          <a:p>
            <a:r>
              <a:rPr lang="en-US" sz="3200" dirty="0">
                <a:solidFill>
                  <a:srgbClr val="DC4405"/>
                </a:solidFill>
              </a:rPr>
              <a:t>Annual Evaluation: Exceptional </a:t>
            </a:r>
            <a:endParaRPr lang="en-US" sz="3200" b="0" dirty="0">
              <a:solidFill>
                <a:srgbClr val="DC4405"/>
              </a:solidFill>
            </a:endParaRPr>
          </a:p>
        </p:txBody>
      </p:sp>
      <p:pic>
        <p:nvPicPr>
          <p:cNvPr id="15" name="Picture Placeholder 14" descr="Climbing with solid fill">
            <a:extLst>
              <a:ext uri="{FF2B5EF4-FFF2-40B4-BE49-F238E27FC236}">
                <a16:creationId xmlns:a16="http://schemas.microsoft.com/office/drawing/2014/main" id="{6CB10884-42E1-467A-474F-7461968E06E8}"/>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625508" y="667448"/>
            <a:ext cx="503237" cy="487362"/>
          </a:xfrm>
        </p:spPr>
      </p:pic>
      <p:sp>
        <p:nvSpPr>
          <p:cNvPr id="6" name="Picture Placeholder 5">
            <a:extLst>
              <a:ext uri="{FF2B5EF4-FFF2-40B4-BE49-F238E27FC236}">
                <a16:creationId xmlns:a16="http://schemas.microsoft.com/office/drawing/2014/main" id="{A3EDEF5F-56C1-AA6D-1DB6-2AF3F17A5DD0}"/>
              </a:ext>
            </a:extLst>
          </p:cNvPr>
          <p:cNvSpPr>
            <a:spLocks noGrp="1"/>
          </p:cNvSpPr>
          <p:nvPr>
            <p:ph type="pic" sz="quarter" idx="10"/>
          </p:nvPr>
        </p:nvSpPr>
        <p:spPr/>
      </p:sp>
      <p:sp>
        <p:nvSpPr>
          <p:cNvPr id="8" name="Content Placeholder 7">
            <a:extLst>
              <a:ext uri="{FF2B5EF4-FFF2-40B4-BE49-F238E27FC236}">
                <a16:creationId xmlns:a16="http://schemas.microsoft.com/office/drawing/2014/main" id="{80CB63E8-8BC5-FD98-09C6-BA76A4D5A062}"/>
              </a:ext>
            </a:extLst>
          </p:cNvPr>
          <p:cNvSpPr>
            <a:spLocks noGrp="1"/>
          </p:cNvSpPr>
          <p:nvPr>
            <p:ph idx="1"/>
          </p:nvPr>
        </p:nvSpPr>
        <p:spPr>
          <a:xfrm>
            <a:off x="1474236" y="1380931"/>
            <a:ext cx="9615296" cy="5187820"/>
          </a:xfrm>
        </p:spPr>
        <p:txBody>
          <a:bodyPr/>
          <a:lstStyle/>
          <a:p>
            <a:r>
              <a:rPr lang="en-US" sz="3200" b="0" i="1" u="none" strike="noStrike" dirty="0">
                <a:solidFill>
                  <a:srgbClr val="212121"/>
                </a:solidFill>
                <a:effectLst/>
              </a:rPr>
              <a:t> Attains specific recognition as among the College of Business’s finest teachers, based upon a record of significant accomplishments, including, but not limited to, outstanding performance in teaching, dedication to the full development of students, knowledge of their discipline, and comparison with teachers across the university. Indicators of exceptional teaching include </a:t>
            </a:r>
            <a:r>
              <a:rPr lang="en-US" sz="3200" b="0" i="1" u="none" strike="noStrike" dirty="0">
                <a:solidFill>
                  <a:srgbClr val="212121"/>
                </a:solidFill>
                <a:effectLst/>
                <a:highlight>
                  <a:srgbClr val="FFFF00"/>
                </a:highlight>
              </a:rPr>
              <a:t>but are not limited to </a:t>
            </a:r>
            <a:r>
              <a:rPr lang="en-US" sz="3200" b="0" i="1" u="none" strike="noStrike" dirty="0">
                <a:solidFill>
                  <a:srgbClr val="212121"/>
                </a:solidFill>
                <a:effectLst/>
              </a:rPr>
              <a:t>the recognition and/or nominations from OSU or relevant academic and professional societies.  </a:t>
            </a:r>
            <a:endParaRPr lang="en-US" sz="3200" b="0" i="1" u="sng" strike="noStrike" dirty="0">
              <a:solidFill>
                <a:srgbClr val="212121"/>
              </a:solidFill>
              <a:effectLst/>
              <a:highlight>
                <a:srgbClr val="FFFF00"/>
              </a:highlight>
            </a:endParaRPr>
          </a:p>
        </p:txBody>
      </p:sp>
    </p:spTree>
    <p:extLst>
      <p:ext uri="{BB962C8B-B14F-4D97-AF65-F5344CB8AC3E}">
        <p14:creationId xmlns:p14="http://schemas.microsoft.com/office/powerpoint/2010/main" val="885151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7031E-56E3-4B21-9833-3696D3C47B50}"/>
              </a:ext>
            </a:extLst>
          </p:cNvPr>
          <p:cNvSpPr>
            <a:spLocks noGrp="1"/>
          </p:cNvSpPr>
          <p:nvPr>
            <p:ph type="title"/>
          </p:nvPr>
        </p:nvSpPr>
        <p:spPr/>
        <p:txBody>
          <a:bodyPr/>
          <a:lstStyle/>
          <a:p>
            <a:r>
              <a:rPr lang="en-US" dirty="0"/>
              <a:t>The Team </a:t>
            </a:r>
          </a:p>
        </p:txBody>
      </p:sp>
      <p:pic>
        <p:nvPicPr>
          <p:cNvPr id="16" name="Picture Placeholder 15" descr="Group of people">
            <a:extLst>
              <a:ext uri="{FF2B5EF4-FFF2-40B4-BE49-F238E27FC236}">
                <a16:creationId xmlns:a16="http://schemas.microsoft.com/office/drawing/2014/main" id="{E6BF29F4-7743-4C82-AD07-1C273228A6D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57" b="157"/>
          <a:stretch>
            <a:fillRect/>
          </a:stretch>
        </p:blipFill>
        <p:spPr/>
      </p:pic>
      <p:pic>
        <p:nvPicPr>
          <p:cNvPr id="1026" name="Picture 2" descr="How Women Of The MCU Got In Shape For The Avengers">
            <a:extLst>
              <a:ext uri="{FF2B5EF4-FFF2-40B4-BE49-F238E27FC236}">
                <a16:creationId xmlns:a16="http://schemas.microsoft.com/office/drawing/2014/main" id="{B9E55611-5F1E-459F-8A03-BE4510C76B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2994" y="1254051"/>
            <a:ext cx="9036050" cy="50740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BDB661F-DB4C-4845-8E9F-F4C711536700}"/>
              </a:ext>
            </a:extLst>
          </p:cNvPr>
          <p:cNvPicPr>
            <a:picLocks noChangeAspect="1"/>
          </p:cNvPicPr>
          <p:nvPr/>
        </p:nvPicPr>
        <p:blipFill>
          <a:blip r:embed="rId6"/>
          <a:stretch>
            <a:fillRect/>
          </a:stretch>
        </p:blipFill>
        <p:spPr>
          <a:xfrm>
            <a:off x="9585225" y="3890183"/>
            <a:ext cx="1144553" cy="1144553"/>
          </a:xfrm>
          <a:prstGeom prst="rect">
            <a:avLst/>
          </a:prstGeom>
        </p:spPr>
      </p:pic>
      <p:pic>
        <p:nvPicPr>
          <p:cNvPr id="8" name="Picture 7">
            <a:extLst>
              <a:ext uri="{FF2B5EF4-FFF2-40B4-BE49-F238E27FC236}">
                <a16:creationId xmlns:a16="http://schemas.microsoft.com/office/drawing/2014/main" id="{709B6AD4-E6A6-4941-B7B9-51BBB206CB66}"/>
              </a:ext>
            </a:extLst>
          </p:cNvPr>
          <p:cNvPicPr>
            <a:picLocks noChangeAspect="1"/>
          </p:cNvPicPr>
          <p:nvPr/>
        </p:nvPicPr>
        <p:blipFill>
          <a:blip r:embed="rId7"/>
          <a:stretch>
            <a:fillRect/>
          </a:stretch>
        </p:blipFill>
        <p:spPr>
          <a:xfrm>
            <a:off x="4592427" y="2566752"/>
            <a:ext cx="1144553" cy="1144553"/>
          </a:xfrm>
          <a:prstGeom prst="rect">
            <a:avLst/>
          </a:prstGeom>
        </p:spPr>
      </p:pic>
      <p:pic>
        <p:nvPicPr>
          <p:cNvPr id="9" name="Picture 8">
            <a:extLst>
              <a:ext uri="{FF2B5EF4-FFF2-40B4-BE49-F238E27FC236}">
                <a16:creationId xmlns:a16="http://schemas.microsoft.com/office/drawing/2014/main" id="{60D02449-53C1-4395-9C9D-7B83A7FCE52E}"/>
              </a:ext>
            </a:extLst>
          </p:cNvPr>
          <p:cNvPicPr>
            <a:picLocks noChangeAspect="1"/>
          </p:cNvPicPr>
          <p:nvPr/>
        </p:nvPicPr>
        <p:blipFill>
          <a:blip r:embed="rId8"/>
          <a:stretch>
            <a:fillRect/>
          </a:stretch>
        </p:blipFill>
        <p:spPr>
          <a:xfrm>
            <a:off x="7117295" y="2461942"/>
            <a:ext cx="1249363" cy="1249363"/>
          </a:xfrm>
          <a:prstGeom prst="rect">
            <a:avLst/>
          </a:prstGeom>
        </p:spPr>
      </p:pic>
      <p:pic>
        <p:nvPicPr>
          <p:cNvPr id="10" name="Picture 9">
            <a:extLst>
              <a:ext uri="{FF2B5EF4-FFF2-40B4-BE49-F238E27FC236}">
                <a16:creationId xmlns:a16="http://schemas.microsoft.com/office/drawing/2014/main" id="{CDB476CA-C783-4C8A-886A-E3BC9510A9C2}"/>
              </a:ext>
            </a:extLst>
          </p:cNvPr>
          <p:cNvPicPr>
            <a:picLocks noChangeAspect="1"/>
          </p:cNvPicPr>
          <p:nvPr/>
        </p:nvPicPr>
        <p:blipFill>
          <a:blip r:embed="rId9"/>
          <a:stretch>
            <a:fillRect/>
          </a:stretch>
        </p:blipFill>
        <p:spPr>
          <a:xfrm>
            <a:off x="8335913" y="2991950"/>
            <a:ext cx="1144553" cy="1144553"/>
          </a:xfrm>
          <a:prstGeom prst="rect">
            <a:avLst/>
          </a:prstGeom>
        </p:spPr>
      </p:pic>
      <p:pic>
        <p:nvPicPr>
          <p:cNvPr id="11" name="Picture 10">
            <a:extLst>
              <a:ext uri="{FF2B5EF4-FFF2-40B4-BE49-F238E27FC236}">
                <a16:creationId xmlns:a16="http://schemas.microsoft.com/office/drawing/2014/main" id="{84844C21-93A5-4B47-BA88-A0D6A8A1FC54}"/>
              </a:ext>
            </a:extLst>
          </p:cNvPr>
          <p:cNvPicPr>
            <a:picLocks noChangeAspect="1"/>
          </p:cNvPicPr>
          <p:nvPr/>
        </p:nvPicPr>
        <p:blipFill>
          <a:blip r:embed="rId10"/>
          <a:stretch>
            <a:fillRect/>
          </a:stretch>
        </p:blipFill>
        <p:spPr>
          <a:xfrm>
            <a:off x="5841740" y="3625599"/>
            <a:ext cx="1144553" cy="1144553"/>
          </a:xfrm>
          <a:prstGeom prst="rect">
            <a:avLst/>
          </a:prstGeom>
        </p:spPr>
      </p:pic>
      <p:pic>
        <p:nvPicPr>
          <p:cNvPr id="12" name="Picture 11">
            <a:extLst>
              <a:ext uri="{FF2B5EF4-FFF2-40B4-BE49-F238E27FC236}">
                <a16:creationId xmlns:a16="http://schemas.microsoft.com/office/drawing/2014/main" id="{29CC06B0-6964-4871-AB89-04D14C3149CD}"/>
              </a:ext>
            </a:extLst>
          </p:cNvPr>
          <p:cNvPicPr>
            <a:picLocks noChangeAspect="1"/>
          </p:cNvPicPr>
          <p:nvPr/>
        </p:nvPicPr>
        <p:blipFill>
          <a:blip r:embed="rId11"/>
          <a:stretch>
            <a:fillRect/>
          </a:stretch>
        </p:blipFill>
        <p:spPr>
          <a:xfrm>
            <a:off x="2021248" y="4605734"/>
            <a:ext cx="1020620" cy="1044649"/>
          </a:xfrm>
          <a:prstGeom prst="rect">
            <a:avLst/>
          </a:prstGeom>
        </p:spPr>
      </p:pic>
      <p:pic>
        <p:nvPicPr>
          <p:cNvPr id="13" name="Picture 12">
            <a:extLst>
              <a:ext uri="{FF2B5EF4-FFF2-40B4-BE49-F238E27FC236}">
                <a16:creationId xmlns:a16="http://schemas.microsoft.com/office/drawing/2014/main" id="{0743DC31-4BF4-4436-8D15-B5C9E9FDD5A7}"/>
              </a:ext>
            </a:extLst>
          </p:cNvPr>
          <p:cNvPicPr>
            <a:picLocks noChangeAspect="1"/>
          </p:cNvPicPr>
          <p:nvPr/>
        </p:nvPicPr>
        <p:blipFill>
          <a:blip r:embed="rId12"/>
          <a:stretch>
            <a:fillRect/>
          </a:stretch>
        </p:blipFill>
        <p:spPr>
          <a:xfrm>
            <a:off x="5837288" y="1564532"/>
            <a:ext cx="1287463" cy="1287463"/>
          </a:xfrm>
          <a:prstGeom prst="rect">
            <a:avLst/>
          </a:prstGeom>
        </p:spPr>
      </p:pic>
      <p:pic>
        <p:nvPicPr>
          <p:cNvPr id="14" name="Picture 13">
            <a:extLst>
              <a:ext uri="{FF2B5EF4-FFF2-40B4-BE49-F238E27FC236}">
                <a16:creationId xmlns:a16="http://schemas.microsoft.com/office/drawing/2014/main" id="{5747E6F3-7E56-46F2-AF88-B4DD436A3E87}"/>
              </a:ext>
            </a:extLst>
          </p:cNvPr>
          <p:cNvPicPr>
            <a:picLocks noChangeAspect="1"/>
          </p:cNvPicPr>
          <p:nvPr/>
        </p:nvPicPr>
        <p:blipFill>
          <a:blip r:embed="rId13"/>
          <a:stretch>
            <a:fillRect/>
          </a:stretch>
        </p:blipFill>
        <p:spPr>
          <a:xfrm>
            <a:off x="2855049" y="3949105"/>
            <a:ext cx="1112262" cy="1112262"/>
          </a:xfrm>
          <a:prstGeom prst="rect">
            <a:avLst/>
          </a:prstGeom>
        </p:spPr>
      </p:pic>
      <p:pic>
        <p:nvPicPr>
          <p:cNvPr id="3" name="Picture 2">
            <a:extLst>
              <a:ext uri="{FF2B5EF4-FFF2-40B4-BE49-F238E27FC236}">
                <a16:creationId xmlns:a16="http://schemas.microsoft.com/office/drawing/2014/main" id="{277AE4DE-5547-4495-8F4E-5F4134BDD34A}"/>
              </a:ext>
            </a:extLst>
          </p:cNvPr>
          <p:cNvPicPr>
            <a:picLocks noChangeAspect="1"/>
          </p:cNvPicPr>
          <p:nvPr/>
        </p:nvPicPr>
        <p:blipFill>
          <a:blip r:embed="rId14"/>
          <a:stretch>
            <a:fillRect/>
          </a:stretch>
        </p:blipFill>
        <p:spPr>
          <a:xfrm>
            <a:off x="3442258" y="2908895"/>
            <a:ext cx="1020331" cy="1020331"/>
          </a:xfrm>
          <a:prstGeom prst="rect">
            <a:avLst/>
          </a:prstGeom>
        </p:spPr>
      </p:pic>
      <p:sp>
        <p:nvSpPr>
          <p:cNvPr id="4" name="TextBox 3">
            <a:extLst>
              <a:ext uri="{FF2B5EF4-FFF2-40B4-BE49-F238E27FC236}">
                <a16:creationId xmlns:a16="http://schemas.microsoft.com/office/drawing/2014/main" id="{7F978F6E-5548-4409-8EF1-2ABB3E5C35A4}"/>
              </a:ext>
            </a:extLst>
          </p:cNvPr>
          <p:cNvSpPr txBox="1"/>
          <p:nvPr/>
        </p:nvSpPr>
        <p:spPr>
          <a:xfrm>
            <a:off x="2016472" y="5281051"/>
            <a:ext cx="999504" cy="369332"/>
          </a:xfrm>
          <a:prstGeom prst="rect">
            <a:avLst/>
          </a:prstGeom>
          <a:noFill/>
        </p:spPr>
        <p:txBody>
          <a:bodyPr wrap="none" rtlCol="0">
            <a:spAutoFit/>
          </a:bodyPr>
          <a:lstStyle/>
          <a:p>
            <a:r>
              <a:rPr lang="en-US" dirty="0"/>
              <a:t>Terrence</a:t>
            </a:r>
          </a:p>
        </p:txBody>
      </p:sp>
    </p:spTree>
    <p:extLst>
      <p:ext uri="{BB962C8B-B14F-4D97-AF65-F5344CB8AC3E}">
        <p14:creationId xmlns:p14="http://schemas.microsoft.com/office/powerpoint/2010/main" val="492663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Confused person">
            <a:extLst>
              <a:ext uri="{FF2B5EF4-FFF2-40B4-BE49-F238E27FC236}">
                <a16:creationId xmlns:a16="http://schemas.microsoft.com/office/drawing/2014/main" id="{8ADBDE4A-EA40-46E6-A70A-76097C58020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57" b="157"/>
          <a:stretch>
            <a:fillRect/>
          </a:stretch>
        </p:blipFill>
        <p:spPr/>
      </p:pic>
      <p:pic>
        <p:nvPicPr>
          <p:cNvPr id="12" name="Content Placeholder 11">
            <a:extLst>
              <a:ext uri="{FF2B5EF4-FFF2-40B4-BE49-F238E27FC236}">
                <a16:creationId xmlns:a16="http://schemas.microsoft.com/office/drawing/2014/main" id="{243D8733-9944-4810-A2BD-89E9AD46AA4D}"/>
              </a:ext>
            </a:extLst>
          </p:cNvPr>
          <p:cNvPicPr>
            <a:picLocks noGrp="1" noChangeAspect="1"/>
          </p:cNvPicPr>
          <p:nvPr>
            <p:ph idx="1"/>
          </p:nvPr>
        </p:nvPicPr>
        <p:blipFill>
          <a:blip r:embed="rId4"/>
          <a:stretch>
            <a:fillRect/>
          </a:stretch>
        </p:blipFill>
        <p:spPr>
          <a:xfrm>
            <a:off x="2902467" y="658626"/>
            <a:ext cx="6731000" cy="5979632"/>
          </a:xfrm>
          <a:prstGeom prst="rect">
            <a:avLst/>
          </a:prstGeom>
        </p:spPr>
      </p:pic>
      <p:sp>
        <p:nvSpPr>
          <p:cNvPr id="15" name="Content Placeholder 9">
            <a:extLst>
              <a:ext uri="{FF2B5EF4-FFF2-40B4-BE49-F238E27FC236}">
                <a16:creationId xmlns:a16="http://schemas.microsoft.com/office/drawing/2014/main" id="{EBFF4D91-A3FB-469F-8D2F-92B755EF0A62}"/>
              </a:ext>
            </a:extLst>
          </p:cNvPr>
          <p:cNvSpPr txBox="1">
            <a:spLocks/>
          </p:cNvSpPr>
          <p:nvPr/>
        </p:nvSpPr>
        <p:spPr>
          <a:xfrm rot="1036791">
            <a:off x="1486936" y="3273532"/>
            <a:ext cx="9562063" cy="911859"/>
          </a:xfrm>
          <a:prstGeom prst="rect">
            <a:avLst/>
          </a:prstGeom>
          <a:solidFill>
            <a:srgbClr val="FFC000"/>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u="none" kern="1200" baseline="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Overall, the goal of this assessment redesign is to create more authentic metrics tied to our definition of quality teaching.</a:t>
            </a:r>
            <a:r>
              <a:rPr lang="en-US" sz="2400" dirty="0"/>
              <a:t>  </a:t>
            </a:r>
          </a:p>
        </p:txBody>
      </p:sp>
    </p:spTree>
    <p:extLst>
      <p:ext uri="{BB962C8B-B14F-4D97-AF65-F5344CB8AC3E}">
        <p14:creationId xmlns:p14="http://schemas.microsoft.com/office/powerpoint/2010/main" val="230316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74354-C6F2-C14D-9F1D-2535A970A5EE}"/>
              </a:ext>
            </a:extLst>
          </p:cNvPr>
          <p:cNvSpPr>
            <a:spLocks noGrp="1"/>
          </p:cNvSpPr>
          <p:nvPr>
            <p:ph type="title"/>
          </p:nvPr>
        </p:nvSpPr>
        <p:spPr>
          <a:xfrm>
            <a:off x="1538530" y="480683"/>
            <a:ext cx="8748470" cy="682065"/>
          </a:xfrm>
        </p:spPr>
        <p:txBody>
          <a:bodyPr>
            <a:normAutofit/>
          </a:bodyPr>
          <a:lstStyle/>
          <a:p>
            <a:r>
              <a:rPr lang="en-US" dirty="0">
                <a:solidFill>
                  <a:srgbClr val="DC4405"/>
                </a:solidFill>
                <a:latin typeface="Verdana"/>
                <a:ea typeface="Verdana"/>
              </a:rPr>
              <a:t>Quality Teaching </a:t>
            </a:r>
            <a:endParaRPr lang="en-US" dirty="0">
              <a:solidFill>
                <a:srgbClr val="DC4405"/>
              </a:solidFill>
            </a:endParaRPr>
          </a:p>
        </p:txBody>
      </p:sp>
      <p:pic>
        <p:nvPicPr>
          <p:cNvPr id="5" name="Picture Placeholder 4" descr="&quot;&quot;">
            <a:extLst>
              <a:ext uri="{FF2B5EF4-FFF2-40B4-BE49-F238E27FC236}">
                <a16:creationId xmlns:a16="http://schemas.microsoft.com/office/drawing/2014/main" id="{C5613650-85F2-4341-9630-17A97C0BA5D1}"/>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57" b="157"/>
          <a:stretch>
            <a:fillRect/>
          </a:stretch>
        </p:blipFill>
        <p:spPr>
          <a:prstGeom prst="rect">
            <a:avLst/>
          </a:prstGeom>
        </p:spPr>
      </p:pic>
      <p:sp>
        <p:nvSpPr>
          <p:cNvPr id="3" name="TextBox 2">
            <a:extLst>
              <a:ext uri="{FF2B5EF4-FFF2-40B4-BE49-F238E27FC236}">
                <a16:creationId xmlns:a16="http://schemas.microsoft.com/office/drawing/2014/main" id="{BB0A17C8-8CA2-0BCB-FB4C-59716120B386}"/>
              </a:ext>
            </a:extLst>
          </p:cNvPr>
          <p:cNvSpPr txBox="1"/>
          <p:nvPr/>
        </p:nvSpPr>
        <p:spPr>
          <a:xfrm>
            <a:off x="1538530" y="1155064"/>
            <a:ext cx="9500773" cy="5339923"/>
          </a:xfrm>
          <a:prstGeom prst="rect">
            <a:avLst/>
          </a:prstGeom>
          <a:noFill/>
        </p:spPr>
        <p:txBody>
          <a:bodyPr wrap="square" rtlCol="0">
            <a:spAutoFit/>
          </a:bodyPr>
          <a:lstStyle/>
          <a:p>
            <a:pPr marL="0" marR="0">
              <a:spcBef>
                <a:spcPts val="0"/>
              </a:spcBef>
              <a:spcAft>
                <a:spcPts val="600"/>
              </a:spcAft>
            </a:pPr>
            <a:r>
              <a:rPr lang="en-US" sz="1800" b="1" dirty="0">
                <a:effectLst/>
                <a:ea typeface="Calibri" panose="020F0502020204030204" pitchFamily="34" charset="0"/>
              </a:rPr>
              <a:t>All faculty within the COB, regardless of rank, are expected to deliver quality teaching. </a:t>
            </a:r>
            <a:r>
              <a:rPr lang="en-US" sz="1800" b="1" u="sng" dirty="0">
                <a:solidFill>
                  <a:srgbClr val="0000FF"/>
                </a:solidFill>
                <a:effectLst/>
                <a:ea typeface="Calibri" panose="020F0502020204030204" pitchFamily="34" charset="0"/>
                <a:hlinkClick r:id="rId4"/>
              </a:rPr>
              <a:t>Quality teaching</a:t>
            </a:r>
            <a:r>
              <a:rPr lang="en-US" sz="1800" b="1" dirty="0">
                <a:effectLst/>
                <a:ea typeface="Calibri" panose="020F0502020204030204" pitchFamily="34" charset="0"/>
              </a:rPr>
              <a:t>, as defined at OSU, includes a commitment to inclusive practices, effective instruction that is practiced as a discipline, and support of learners. Key characteristics of quality teaching include: </a:t>
            </a:r>
          </a:p>
          <a:p>
            <a:pPr marL="342900" marR="0" lvl="0" indent="-342900">
              <a:spcBef>
                <a:spcPts val="0"/>
              </a:spcBef>
              <a:spcAft>
                <a:spcPts val="600"/>
              </a:spcAft>
              <a:buFont typeface="Arial" panose="020B0604020202020204" pitchFamily="34" charset="0"/>
              <a:buChar char="●"/>
            </a:pPr>
            <a:r>
              <a:rPr lang="en-US" sz="1800" u="none" strike="noStrike" dirty="0">
                <a:effectLst/>
                <a:ea typeface="Calibri" panose="020F0502020204030204" pitchFamily="34" charset="0"/>
              </a:rPr>
              <a:t>Effective course design, with assessments and activities that align with course learning outcomes, and grading practices that reflect appropriate rigor and authentic assessment of learning outcomes. </a:t>
            </a:r>
          </a:p>
          <a:p>
            <a:pPr marL="342900" marR="0" lvl="0" indent="-342900">
              <a:spcBef>
                <a:spcPts val="0"/>
              </a:spcBef>
              <a:spcAft>
                <a:spcPts val="600"/>
              </a:spcAft>
              <a:buFont typeface="Arial" panose="020B0604020202020204" pitchFamily="34" charset="0"/>
              <a:buChar char="●"/>
            </a:pPr>
            <a:r>
              <a:rPr lang="en-US" sz="1800" u="none" strike="noStrike" dirty="0">
                <a:effectLst/>
                <a:ea typeface="Calibri" panose="020F0502020204030204" pitchFamily="34" charset="0"/>
              </a:rPr>
              <a:t>Course design and student interactions that reflect a commitment to accessibility and inclusion;</a:t>
            </a:r>
          </a:p>
          <a:p>
            <a:pPr marL="342900" marR="0" lvl="0" indent="-342900">
              <a:spcBef>
                <a:spcPts val="0"/>
              </a:spcBef>
              <a:spcAft>
                <a:spcPts val="600"/>
              </a:spcAft>
              <a:buFont typeface="Arial" panose="020B0604020202020204" pitchFamily="34" charset="0"/>
              <a:buChar char="●"/>
            </a:pPr>
            <a:r>
              <a:rPr lang="en-US" sz="1800" u="none" strike="noStrike" dirty="0">
                <a:effectLst/>
                <a:ea typeface="Calibri" panose="020F0502020204030204" pitchFamily="34" charset="0"/>
              </a:rPr>
              <a:t>Effective instructional methods, including: techniques to facilitate and promote student engagement and interaction; active learning; feedback and facilitation of learner growth; and clarity in course objectives and expectations;</a:t>
            </a:r>
          </a:p>
          <a:p>
            <a:pPr marL="342900" marR="0" lvl="0" indent="-342900">
              <a:spcBef>
                <a:spcPts val="0"/>
              </a:spcBef>
              <a:spcAft>
                <a:spcPts val="600"/>
              </a:spcAft>
              <a:buFont typeface="Arial" panose="020B0604020202020204" pitchFamily="34" charset="0"/>
              <a:buChar char="●"/>
            </a:pPr>
            <a:r>
              <a:rPr lang="en-US" sz="1800" u="none" strike="noStrike" dirty="0">
                <a:effectLst/>
                <a:ea typeface="Calibri" panose="020F0502020204030204" pitchFamily="34" charset="0"/>
              </a:rPr>
              <a:t>Consistent preparation for class and ability to effectively organize and convey material to students in a manner appropriate for the course modality;</a:t>
            </a:r>
          </a:p>
          <a:p>
            <a:pPr marL="342900" marR="0" lvl="0" indent="-342900">
              <a:spcBef>
                <a:spcPts val="0"/>
              </a:spcBef>
              <a:spcAft>
                <a:spcPts val="600"/>
              </a:spcAft>
              <a:buFont typeface="Arial" panose="020B0604020202020204" pitchFamily="34" charset="0"/>
              <a:buChar char="●"/>
            </a:pPr>
            <a:r>
              <a:rPr lang="en-US" sz="1800" u="none" strike="noStrike" dirty="0">
                <a:effectLst/>
                <a:ea typeface="Calibri" panose="020F0502020204030204" pitchFamily="34" charset="0"/>
              </a:rPr>
              <a:t>Up-to-date knowledge of relevant content and curriculum;</a:t>
            </a:r>
          </a:p>
          <a:p>
            <a:pPr marL="342900" marR="0" lvl="0" indent="-342900">
              <a:spcBef>
                <a:spcPts val="0"/>
              </a:spcBef>
              <a:spcAft>
                <a:spcPts val="600"/>
              </a:spcAft>
              <a:buFont typeface="Arial" panose="020B0604020202020204" pitchFamily="34" charset="0"/>
              <a:buChar char="●"/>
            </a:pPr>
            <a:r>
              <a:rPr lang="en-US" sz="1800" u="none" strike="noStrike" dirty="0">
                <a:effectLst/>
                <a:ea typeface="Calibri" panose="020F0502020204030204" pitchFamily="34" charset="0"/>
              </a:rPr>
              <a:t>Knowledge of and ongoing development in curricular and pedagogical information, approaches, and techniques, and incorporation of this information into the classroom;</a:t>
            </a:r>
          </a:p>
          <a:p>
            <a:pPr marL="342900" marR="0" lvl="0" indent="-342900">
              <a:spcBef>
                <a:spcPts val="0"/>
              </a:spcBef>
              <a:spcAft>
                <a:spcPts val="600"/>
              </a:spcAft>
              <a:buFont typeface="Arial" panose="020B0604020202020204" pitchFamily="34" charset="0"/>
              <a:buChar char="●"/>
            </a:pPr>
            <a:r>
              <a:rPr lang="en-US" sz="1800" u="none" strike="noStrike" dirty="0">
                <a:effectLst/>
                <a:ea typeface="Calibri" panose="020F0502020204030204" pitchFamily="34" charset="0"/>
              </a:rPr>
              <a:t>Contribution to curricular and course development.</a:t>
            </a:r>
          </a:p>
        </p:txBody>
      </p:sp>
    </p:spTree>
    <p:extLst>
      <p:ext uri="{BB962C8B-B14F-4D97-AF65-F5344CB8AC3E}">
        <p14:creationId xmlns:p14="http://schemas.microsoft.com/office/powerpoint/2010/main" val="1302860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434D0-05E9-1DC9-FC93-9E6448C5C7D9}"/>
              </a:ext>
            </a:extLst>
          </p:cNvPr>
          <p:cNvSpPr>
            <a:spLocks noGrp="1"/>
          </p:cNvSpPr>
          <p:nvPr>
            <p:ph type="title"/>
          </p:nvPr>
        </p:nvSpPr>
        <p:spPr/>
        <p:txBody>
          <a:bodyPr/>
          <a:lstStyle/>
          <a:p>
            <a:r>
              <a:rPr lang="en-US" dirty="0">
                <a:solidFill>
                  <a:srgbClr val="DC4405"/>
                </a:solidFill>
              </a:rPr>
              <a:t>2020 AACSB Standards</a:t>
            </a:r>
          </a:p>
        </p:txBody>
      </p:sp>
      <p:sp>
        <p:nvSpPr>
          <p:cNvPr id="3" name="Picture Placeholder 2">
            <a:extLst>
              <a:ext uri="{FF2B5EF4-FFF2-40B4-BE49-F238E27FC236}">
                <a16:creationId xmlns:a16="http://schemas.microsoft.com/office/drawing/2014/main" id="{DBF102F7-B637-CA77-4082-FB1837D7A968}"/>
              </a:ext>
            </a:extLst>
          </p:cNvPr>
          <p:cNvSpPr>
            <a:spLocks noGrp="1"/>
          </p:cNvSpPr>
          <p:nvPr>
            <p:ph type="pic" sz="quarter" idx="10"/>
          </p:nvPr>
        </p:nvSpPr>
        <p:spPr/>
      </p:sp>
      <p:sp>
        <p:nvSpPr>
          <p:cNvPr id="4" name="Content Placeholder 3">
            <a:extLst>
              <a:ext uri="{FF2B5EF4-FFF2-40B4-BE49-F238E27FC236}">
                <a16:creationId xmlns:a16="http://schemas.microsoft.com/office/drawing/2014/main" id="{275F5D9C-D9B1-020E-E373-2DC1DFF6672B}"/>
              </a:ext>
            </a:extLst>
          </p:cNvPr>
          <p:cNvSpPr>
            <a:spLocks noGrp="1"/>
          </p:cNvSpPr>
          <p:nvPr>
            <p:ph idx="1"/>
          </p:nvPr>
        </p:nvSpPr>
        <p:spPr/>
        <p:txBody>
          <a:bodyPr/>
          <a:lstStyle/>
          <a:p>
            <a:pPr marL="0" marR="0" indent="0" algn="l">
              <a:lnSpc>
                <a:spcPct val="100000"/>
              </a:lnSpc>
              <a:spcBef>
                <a:spcPts val="0"/>
              </a:spcBef>
              <a:spcAft>
                <a:spcPts val="600"/>
              </a:spcAft>
              <a:buNone/>
            </a:pPr>
            <a:r>
              <a:rPr lang="en-US" sz="2400" b="0" i="0" dirty="0">
                <a:solidFill>
                  <a:srgbClr val="242424"/>
                </a:solidFill>
                <a:effectLst/>
              </a:rPr>
              <a:t>STANDARD 7: TEACHING EFFECTIVENESS AND IMPACT</a:t>
            </a:r>
          </a:p>
          <a:p>
            <a:pPr marL="749300" lvl="1" indent="-290513">
              <a:lnSpc>
                <a:spcPct val="100000"/>
              </a:lnSpc>
              <a:spcBef>
                <a:spcPts val="0"/>
              </a:spcBef>
              <a:spcAft>
                <a:spcPts val="600"/>
              </a:spcAft>
            </a:pPr>
            <a:r>
              <a:rPr lang="en-US" sz="2000" b="0" i="0" dirty="0">
                <a:solidFill>
                  <a:srgbClr val="242424"/>
                </a:solidFill>
                <a:effectLst/>
              </a:rPr>
              <a:t>7.1 The school has a systematic, multi-measure assessment process for ensuring quality of teaching and impact on learner success.</a:t>
            </a:r>
          </a:p>
          <a:p>
            <a:pPr marL="749300" lvl="1" indent="-290513">
              <a:lnSpc>
                <a:spcPct val="100000"/>
              </a:lnSpc>
              <a:spcBef>
                <a:spcPts val="0"/>
              </a:spcBef>
              <a:spcAft>
                <a:spcPts val="600"/>
              </a:spcAft>
            </a:pPr>
            <a:r>
              <a:rPr lang="en-US" sz="2000" b="0" i="0" dirty="0">
                <a:solidFill>
                  <a:srgbClr val="242424"/>
                </a:solidFill>
                <a:effectLst/>
              </a:rPr>
              <a:t>7.2 The school has development activities in place to enhance faculty teaching and ensure that teachers can deliver curriculum that is current, relevant, forward looking, globally oriented, innovative, and aligned with program competency goals.</a:t>
            </a:r>
          </a:p>
          <a:p>
            <a:pPr marL="749300" lvl="1" indent="-290513">
              <a:lnSpc>
                <a:spcPct val="100000"/>
              </a:lnSpc>
              <a:spcBef>
                <a:spcPts val="0"/>
              </a:spcBef>
              <a:spcAft>
                <a:spcPts val="600"/>
              </a:spcAft>
            </a:pPr>
            <a:r>
              <a:rPr lang="en-US" sz="2000" b="0" i="0" dirty="0">
                <a:solidFill>
                  <a:srgbClr val="242424"/>
                </a:solidFill>
                <a:effectLst/>
              </a:rPr>
              <a:t>7.3 Faculty are current in their discipline and pedagogical methods, including teaching diverse perspectives in an inclusive environment. Faculty demonstrate a lifelong learning mindset, as supported and promoted by the school.</a:t>
            </a:r>
          </a:p>
          <a:p>
            <a:pPr marL="749300" lvl="1" indent="-290513">
              <a:lnSpc>
                <a:spcPct val="100000"/>
              </a:lnSpc>
              <a:spcBef>
                <a:spcPts val="0"/>
              </a:spcBef>
              <a:spcAft>
                <a:spcPts val="600"/>
              </a:spcAft>
            </a:pPr>
            <a:r>
              <a:rPr lang="en-US" sz="2000" b="0" i="0" dirty="0">
                <a:solidFill>
                  <a:srgbClr val="242424"/>
                </a:solidFill>
                <a:effectLst/>
              </a:rPr>
              <a:t>7.4 The school demonstrates teaching impact through learner success, learner satisfaction, and other affirmations of teaching expertise.</a:t>
            </a:r>
          </a:p>
          <a:p>
            <a:pPr marL="0" indent="0">
              <a:buNone/>
            </a:pPr>
            <a:endParaRPr lang="en-US" dirty="0"/>
          </a:p>
        </p:txBody>
      </p:sp>
    </p:spTree>
    <p:extLst>
      <p:ext uri="{BB962C8B-B14F-4D97-AF65-F5344CB8AC3E}">
        <p14:creationId xmlns:p14="http://schemas.microsoft.com/office/powerpoint/2010/main" val="2766901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0C78AC5-5D7D-6DAF-F1F3-FF5B6842EB6A}"/>
              </a:ext>
            </a:extLst>
          </p:cNvPr>
          <p:cNvSpPr>
            <a:spLocks noGrp="1"/>
          </p:cNvSpPr>
          <p:nvPr>
            <p:ph type="title"/>
          </p:nvPr>
        </p:nvSpPr>
        <p:spPr>
          <a:xfrm>
            <a:off x="604307" y="364536"/>
            <a:ext cx="9259021" cy="1291113"/>
          </a:xfrm>
        </p:spPr>
        <p:txBody>
          <a:bodyPr>
            <a:normAutofit/>
          </a:bodyPr>
          <a:lstStyle/>
          <a:p>
            <a:r>
              <a:rPr lang="en-US" sz="3200" dirty="0"/>
              <a:t>Developing Structure for Assessments </a:t>
            </a:r>
          </a:p>
        </p:txBody>
      </p:sp>
      <p:sp>
        <p:nvSpPr>
          <p:cNvPr id="14" name="Text Placeholder 13">
            <a:extLst>
              <a:ext uri="{FF2B5EF4-FFF2-40B4-BE49-F238E27FC236}">
                <a16:creationId xmlns:a16="http://schemas.microsoft.com/office/drawing/2014/main" id="{3A015059-A6E5-F389-D50B-E1D66EF9F70F}"/>
              </a:ext>
            </a:extLst>
          </p:cNvPr>
          <p:cNvSpPr>
            <a:spLocks noGrp="1"/>
          </p:cNvSpPr>
          <p:nvPr>
            <p:ph type="body" sz="quarter" idx="14"/>
          </p:nvPr>
        </p:nvSpPr>
        <p:spPr>
          <a:xfrm>
            <a:off x="1150109" y="1477849"/>
            <a:ext cx="9259020" cy="4640221"/>
          </a:xfrm>
        </p:spPr>
        <p:txBody>
          <a:bodyPr/>
          <a:lstStyle/>
          <a:p>
            <a:pPr marL="0" indent="0">
              <a:buNone/>
            </a:pPr>
            <a:r>
              <a:rPr lang="en-US" sz="2800" b="1" dirty="0"/>
              <a:t>Opportunities</a:t>
            </a:r>
            <a:r>
              <a:rPr lang="en-US" sz="2800" dirty="0"/>
              <a:t> </a:t>
            </a:r>
          </a:p>
          <a:p>
            <a:r>
              <a:rPr lang="en-US" sz="2800" dirty="0"/>
              <a:t>Increase engagement &amp; trust</a:t>
            </a:r>
          </a:p>
          <a:p>
            <a:r>
              <a:rPr lang="en-US" sz="2800" dirty="0"/>
              <a:t>Identify areas of improvement</a:t>
            </a:r>
          </a:p>
          <a:p>
            <a:pPr marL="0" indent="0">
              <a:spcBef>
                <a:spcPts val="1800"/>
              </a:spcBef>
              <a:buNone/>
            </a:pPr>
            <a:r>
              <a:rPr lang="en-US" sz="2800" b="1" dirty="0"/>
              <a:t>Challenges</a:t>
            </a:r>
          </a:p>
          <a:p>
            <a:r>
              <a:rPr lang="en-US" sz="2800" dirty="0"/>
              <a:t>High stakes</a:t>
            </a:r>
          </a:p>
          <a:p>
            <a:r>
              <a:rPr lang="en-US" sz="2800" dirty="0"/>
              <a:t>Repetitive: occurs every year throughout career</a:t>
            </a:r>
          </a:p>
          <a:p>
            <a:r>
              <a:rPr lang="en-US" sz="2800" i="1" dirty="0"/>
              <a:t>Needs to be efficient; Supervisor may have 20-30 reviews annually. </a:t>
            </a:r>
          </a:p>
        </p:txBody>
      </p:sp>
      <p:pic>
        <p:nvPicPr>
          <p:cNvPr id="13" name="Picture Placeholder 12" descr="Alterations &amp; Tailoring outline">
            <a:extLst>
              <a:ext uri="{FF2B5EF4-FFF2-40B4-BE49-F238E27FC236}">
                <a16:creationId xmlns:a16="http://schemas.microsoft.com/office/drawing/2014/main" id="{3469DB79-2FB1-D954-8646-885904EE90FE}"/>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57" b="157"/>
          <a:stretch>
            <a:fillRect/>
          </a:stretch>
        </p:blipFill>
        <p:spPr>
          <a:xfrm>
            <a:off x="10409129" y="364536"/>
            <a:ext cx="944401" cy="941430"/>
          </a:xfrm>
        </p:spPr>
      </p:pic>
    </p:spTree>
    <p:extLst>
      <p:ext uri="{BB962C8B-B14F-4D97-AF65-F5344CB8AC3E}">
        <p14:creationId xmlns:p14="http://schemas.microsoft.com/office/powerpoint/2010/main" val="752941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0C78AC5-5D7D-6DAF-F1F3-FF5B6842EB6A}"/>
              </a:ext>
            </a:extLst>
          </p:cNvPr>
          <p:cNvSpPr>
            <a:spLocks noGrp="1"/>
          </p:cNvSpPr>
          <p:nvPr>
            <p:ph type="title"/>
          </p:nvPr>
        </p:nvSpPr>
        <p:spPr/>
        <p:txBody>
          <a:bodyPr/>
          <a:lstStyle/>
          <a:p>
            <a:r>
              <a:rPr lang="en-US" dirty="0">
                <a:solidFill>
                  <a:srgbClr val="DC4405"/>
                </a:solidFill>
              </a:rPr>
              <a:t>Annual Evaluation Proposal: Key Principles</a:t>
            </a:r>
          </a:p>
        </p:txBody>
      </p:sp>
      <p:pic>
        <p:nvPicPr>
          <p:cNvPr id="13" name="Picture Placeholder 12" descr="Alterations &amp; Tailoring outline">
            <a:extLst>
              <a:ext uri="{FF2B5EF4-FFF2-40B4-BE49-F238E27FC236}">
                <a16:creationId xmlns:a16="http://schemas.microsoft.com/office/drawing/2014/main" id="{3469DB79-2FB1-D954-8646-885904EE90F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57" b="157"/>
          <a:stretch>
            <a:fillRect/>
          </a:stretch>
        </p:blipFill>
        <p:spPr/>
      </p:pic>
      <p:sp>
        <p:nvSpPr>
          <p:cNvPr id="10" name="Content Placeholder 9">
            <a:extLst>
              <a:ext uri="{FF2B5EF4-FFF2-40B4-BE49-F238E27FC236}">
                <a16:creationId xmlns:a16="http://schemas.microsoft.com/office/drawing/2014/main" id="{85E528A5-6DA6-41EC-8BCD-84381F1D60E3}"/>
              </a:ext>
            </a:extLst>
          </p:cNvPr>
          <p:cNvSpPr>
            <a:spLocks noGrp="1"/>
          </p:cNvSpPr>
          <p:nvPr>
            <p:ph idx="1"/>
          </p:nvPr>
        </p:nvSpPr>
        <p:spPr>
          <a:xfrm>
            <a:off x="1474236" y="1342103"/>
            <a:ext cx="10325878" cy="5226648"/>
          </a:xfrm>
        </p:spPr>
        <p:txBody>
          <a:bodyPr>
            <a:normAutofit/>
          </a:bodyPr>
          <a:lstStyle/>
          <a:p>
            <a:pPr marL="463550" indent="-463550"/>
            <a:r>
              <a:rPr lang="en-US" sz="3200" dirty="0"/>
              <a:t>Supervisors retain discretion, particularly where student evaluations do not adequately reflect performance. </a:t>
            </a:r>
          </a:p>
          <a:p>
            <a:pPr marL="463550" indent="-463550"/>
            <a:r>
              <a:rPr lang="en-US" sz="3200" dirty="0"/>
              <a:t>Student evaluations should not be the exclusive determinant.</a:t>
            </a:r>
          </a:p>
          <a:p>
            <a:pPr marL="463550" indent="-463550"/>
            <a:r>
              <a:rPr lang="en-US" sz="3200" dirty="0"/>
              <a:t>“Meets” expectation should set a realistic but rigorous standard tied to our definition of quality teaching. </a:t>
            </a:r>
          </a:p>
          <a:p>
            <a:pPr marL="463550" indent="-463550"/>
            <a:r>
              <a:rPr lang="en-US" sz="3200" dirty="0"/>
              <a:t>“Exceeds” should represent both the additional effort the instructor invests in the quality of their teaching and courses, and exemplary performance in the classroom. </a:t>
            </a:r>
          </a:p>
        </p:txBody>
      </p:sp>
    </p:spTree>
    <p:extLst>
      <p:ext uri="{BB962C8B-B14F-4D97-AF65-F5344CB8AC3E}">
        <p14:creationId xmlns:p14="http://schemas.microsoft.com/office/powerpoint/2010/main" val="1115738100"/>
      </p:ext>
    </p:extLst>
  </p:cSld>
  <p:clrMapOvr>
    <a:masterClrMapping/>
  </p:clrMapOvr>
  <p:extLst mod="1">
    <p:ext uri="{6950BFC3-D8DA-4A85-94F7-54DA5524770B}">
      <p188:commentRel xmlns="" xmlns:p188="http://schemas.microsoft.com/office/powerpoint/2018/8/main" r:id="rId4"/>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0C78AC5-5D7D-6DAF-F1F3-FF5B6842EB6A}"/>
              </a:ext>
            </a:extLst>
          </p:cNvPr>
          <p:cNvSpPr>
            <a:spLocks noGrp="1"/>
          </p:cNvSpPr>
          <p:nvPr>
            <p:ph type="title"/>
          </p:nvPr>
        </p:nvSpPr>
        <p:spPr/>
        <p:txBody>
          <a:bodyPr/>
          <a:lstStyle/>
          <a:p>
            <a:r>
              <a:rPr lang="en-US" dirty="0">
                <a:solidFill>
                  <a:srgbClr val="DC4405"/>
                </a:solidFill>
              </a:rPr>
              <a:t>Annual Evaluation Proposal: Data  </a:t>
            </a:r>
          </a:p>
        </p:txBody>
      </p:sp>
      <p:pic>
        <p:nvPicPr>
          <p:cNvPr id="13" name="Picture Placeholder 12" descr="Alterations &amp; Tailoring outline">
            <a:extLst>
              <a:ext uri="{FF2B5EF4-FFF2-40B4-BE49-F238E27FC236}">
                <a16:creationId xmlns:a16="http://schemas.microsoft.com/office/drawing/2014/main" id="{3469DB79-2FB1-D954-8646-885904EE90F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57" b="157"/>
          <a:stretch>
            <a:fillRect/>
          </a:stretch>
        </p:blipFill>
        <p:spPr/>
      </p:pic>
      <p:sp>
        <p:nvSpPr>
          <p:cNvPr id="10" name="Content Placeholder 9">
            <a:extLst>
              <a:ext uri="{FF2B5EF4-FFF2-40B4-BE49-F238E27FC236}">
                <a16:creationId xmlns:a16="http://schemas.microsoft.com/office/drawing/2014/main" id="{85E528A5-6DA6-41EC-8BCD-84381F1D60E3}"/>
              </a:ext>
            </a:extLst>
          </p:cNvPr>
          <p:cNvSpPr>
            <a:spLocks noGrp="1"/>
          </p:cNvSpPr>
          <p:nvPr>
            <p:ph idx="1"/>
          </p:nvPr>
        </p:nvSpPr>
        <p:spPr>
          <a:xfrm>
            <a:off x="1474235" y="1485901"/>
            <a:ext cx="9879564" cy="4546600"/>
          </a:xfrm>
        </p:spPr>
        <p:txBody>
          <a:bodyPr>
            <a:normAutofit/>
          </a:bodyPr>
          <a:lstStyle/>
          <a:p>
            <a:pPr marL="463550" indent="-463550">
              <a:lnSpc>
                <a:spcPct val="110000"/>
              </a:lnSpc>
            </a:pPr>
            <a:r>
              <a:rPr lang="en-US" sz="3600" dirty="0"/>
              <a:t>ESET Q1/Q2 (track SLEs to assess moving to in future) </a:t>
            </a:r>
          </a:p>
          <a:p>
            <a:pPr marL="463550" indent="-463550">
              <a:lnSpc>
                <a:spcPct val="110000"/>
              </a:lnSpc>
            </a:pPr>
            <a:r>
              <a:rPr lang="en-US" sz="3600" dirty="0"/>
              <a:t>Canvas &amp; Engagement observation rubrics (same applies for 3 years unless you request re-observation)</a:t>
            </a:r>
          </a:p>
          <a:p>
            <a:pPr marL="463550" indent="-463550"/>
            <a:r>
              <a:rPr lang="en-US" sz="3600" dirty="0"/>
              <a:t>Reflection </a:t>
            </a:r>
          </a:p>
        </p:txBody>
      </p:sp>
    </p:spTree>
    <p:extLst>
      <p:ext uri="{BB962C8B-B14F-4D97-AF65-F5344CB8AC3E}">
        <p14:creationId xmlns:p14="http://schemas.microsoft.com/office/powerpoint/2010/main" val="4285603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B25F8-2B5A-EFC5-1A9A-43743CEE0A98}"/>
              </a:ext>
            </a:extLst>
          </p:cNvPr>
          <p:cNvSpPr>
            <a:spLocks noGrp="1"/>
          </p:cNvSpPr>
          <p:nvPr>
            <p:ph type="title"/>
          </p:nvPr>
        </p:nvSpPr>
        <p:spPr/>
        <p:txBody>
          <a:bodyPr/>
          <a:lstStyle/>
          <a:p>
            <a:r>
              <a:rPr lang="en-US" dirty="0"/>
              <a:t>Annual Evaluation Proposal: Reflection</a:t>
            </a:r>
          </a:p>
        </p:txBody>
      </p:sp>
      <p:sp>
        <p:nvSpPr>
          <p:cNvPr id="3" name="Picture Placeholder 2">
            <a:extLst>
              <a:ext uri="{FF2B5EF4-FFF2-40B4-BE49-F238E27FC236}">
                <a16:creationId xmlns:a16="http://schemas.microsoft.com/office/drawing/2014/main" id="{B8B2D175-1701-BEF2-BB91-4ED6456055D6}"/>
              </a:ext>
            </a:extLst>
          </p:cNvPr>
          <p:cNvSpPr>
            <a:spLocks noGrp="1"/>
          </p:cNvSpPr>
          <p:nvPr>
            <p:ph type="pic" sz="quarter" idx="10"/>
          </p:nvPr>
        </p:nvSpPr>
        <p:spPr/>
      </p:sp>
      <p:sp>
        <p:nvSpPr>
          <p:cNvPr id="4" name="Content Placeholder 3">
            <a:extLst>
              <a:ext uri="{FF2B5EF4-FFF2-40B4-BE49-F238E27FC236}">
                <a16:creationId xmlns:a16="http://schemas.microsoft.com/office/drawing/2014/main" id="{C6E2D380-2ED2-0B41-B6D1-F9D8ABB4E725}"/>
              </a:ext>
            </a:extLst>
          </p:cNvPr>
          <p:cNvSpPr>
            <a:spLocks noGrp="1"/>
          </p:cNvSpPr>
          <p:nvPr>
            <p:ph idx="1"/>
          </p:nvPr>
        </p:nvSpPr>
        <p:spPr/>
        <p:txBody>
          <a:bodyPr>
            <a:normAutofit/>
          </a:bodyPr>
          <a:lstStyle/>
          <a:p>
            <a:pPr marL="466725" indent="-466725"/>
            <a:r>
              <a:rPr lang="en-US" sz="3200" dirty="0"/>
              <a:t>Faculty prompted to identify teaching-related activities related to: </a:t>
            </a:r>
          </a:p>
          <a:p>
            <a:pPr marL="919163" lvl="1" indent="-461963"/>
            <a:r>
              <a:rPr lang="en-US" sz="3200" dirty="0"/>
              <a:t>Professional (pedagogy) development</a:t>
            </a:r>
          </a:p>
          <a:p>
            <a:pPr marL="919163" lvl="1" indent="-461963"/>
            <a:r>
              <a:rPr lang="en-US" sz="3200" dirty="0"/>
              <a:t>Course design and innovations</a:t>
            </a:r>
          </a:p>
          <a:p>
            <a:pPr marL="919163" lvl="1" indent="-461963"/>
            <a:r>
              <a:rPr lang="en-US" sz="3200" dirty="0"/>
              <a:t>Also includes space to identify awards, additional teaching challenges (i.e., multiple preps, novice teacher, subject area) or class characteristics (upper v. lower division, class size, credits, etc.).</a:t>
            </a:r>
          </a:p>
          <a:p>
            <a:pPr marL="461963" indent="-461963"/>
            <a:r>
              <a:rPr lang="en-US" sz="3200" dirty="0"/>
              <a:t>Faculty also prompted to set goals and identify strengths. </a:t>
            </a:r>
          </a:p>
          <a:p>
            <a:pPr marL="919163" lvl="1" indent="-461963"/>
            <a:endParaRPr lang="en-US" sz="2400" dirty="0"/>
          </a:p>
        </p:txBody>
      </p:sp>
    </p:spTree>
    <p:extLst>
      <p:ext uri="{BB962C8B-B14F-4D97-AF65-F5344CB8AC3E}">
        <p14:creationId xmlns:p14="http://schemas.microsoft.com/office/powerpoint/2010/main" val="2719200145"/>
      </p:ext>
    </p:extLst>
  </p:cSld>
  <p:clrMapOvr>
    <a:masterClrMapping/>
  </p:clrMapOvr>
  <p:extLst>
    <p:ext uri="{6950BFC3-D8DA-4A85-94F7-54DA5524770B}">
      <p188:commentRel xmlns="" xmlns:p188="http://schemas.microsoft.com/office/powerpoint/2018/8/main" r:id="rId2"/>
    </p:ext>
  </p:extLs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1.0&quot;&gt;&lt;object type=&quot;1&quot; unique_id=&quot;10001&quot;&gt;&lt;object type=&quot;2&quot; unique_id=&quot;11257&quot;&gt;&lt;object type=&quot;3&quot; unique_id=&quot;11746&quot;&gt;&lt;property id=&quot;20148&quot; value=&quot;5&quot;/&gt;&lt;property id=&quot;20300&quot; value=&quot;Slide 1&quot;/&gt;&lt;property id=&quot;20307&quot; value=&quot;265&quot;/&gt;&lt;/object&gt;&lt;object type=&quot;3&quot; unique_id=&quot;11747&quot;&gt;&lt;property id=&quot;20148&quot; value=&quot;5&quot;/&gt;&lt;property id=&quot;20300&quot; value=&quot;Slide 2 - &amp;quot;TITLE OF YOUR PRESENTATION&amp;quot;&quot;/&gt;&lt;property id=&quot;20307&quot; value=&quot;266&quot;/&gt;&lt;/object&gt;&lt;object type=&quot;3&quot; unique_id=&quot;11887&quot;&gt;&lt;property id=&quot;20148&quot; value=&quot;5&quot;/&gt;&lt;property id=&quot;20300&quot; value=&quot;Slide 3 - &amp;quot;Title for Single Column Slide&amp;quot;&quot;/&gt;&lt;property id=&quot;20307&quot; value=&quot;267&quot;/&gt;&lt;/object&gt;&lt;object type=&quot;3&quot; unique_id=&quot;11915&quot;&gt;&lt;property id=&quot;20148&quot; value=&quot;5&quot;/&gt;&lt;property id=&quot;20300&quot; value=&quot;Slide 4 - &amp;quot;Title for Single Column Slide&amp;quot;&quot;/&gt;&lt;property id=&quot;20307&quot; value=&quot;268&quot;/&gt;&lt;/object&gt;&lt;object type=&quot;3&quot; unique_id=&quot;11916&quot;&gt;&lt;property id=&quot;20148&quot; value=&quot;5&quot;/&gt;&lt;property id=&quot;20300&quot; value=&quot;Slide 5 - &amp;quot;Title of Three Major Concepts&amp;quot;&quot;/&gt;&lt;property id=&quot;20307&quot; value=&quot;269&quot;/&gt;&lt;/object&gt;&lt;object type=&quot;3&quot; unique_id=&quot;11966&quot;&gt;&lt;property id=&quot;20148&quot; value=&quot;5&quot;/&gt;&lt;property id=&quot;20300&quot; value=&quot;Slide 6 - &amp;quot;Title of Three Major Concepts&amp;quot;&quot;/&gt;&lt;property id=&quot;20307&quot; value=&quot;270&quot;/&gt;&lt;/object&gt;&lt;object type=&quot;3&quot; unique_id=&quot;11967&quot;&gt;&lt;property id=&quot;20148&quot; value=&quot;5&quot;/&gt;&lt;property id=&quot;20300&quot; value=&quot;Slide 7 - &amp;quot;Transition To Next Section&amp;quot;&quot;/&gt;&lt;property id=&quot;20307&quot; value=&quot;271&quot;/&gt;&lt;/object&gt;&lt;object type=&quot;3&quot; unique_id=&quot;11968&quot;&gt;&lt;property id=&quot;20148&quot; value=&quot;5&quot;/&gt;&lt;property id=&quot;20300&quot; value=&quot;Slide 8 - &amp;quot;A Vertical Picture is Worth a Thousand Words&amp;quot;&quot;/&gt;&lt;property id=&quot;20307&quot; value=&quot;272&quot;/&gt;&lt;/object&gt;&lt;object type=&quot;3&quot; unique_id=&quot;12109&quot;&gt;&lt;property id=&quot;20148&quot; value=&quot;5&quot;/&gt;&lt;property id=&quot;20300&quot; value=&quot;Slide 9 - &amp;quot;A Vertical Picture is Worth a Thousand Words&amp;quot;&quot;/&gt;&lt;property id=&quot;20307&quot; value=&quot;273&quot;/&gt;&lt;/object&gt;&lt;object type=&quot;3&quot; unique_id=&quot;12110&quot;&gt;&lt;property id=&quot;20148&quot; value=&quot;5&quot;/&gt;&lt;property id=&quot;20300&quot; value=&quot;Slide 10 - &amp;quot;A Horizontal Image&amp;quot;&quot;/&gt;&lt;property id=&quot;20307&quot; value=&quot;274&quot;/&gt;&lt;/object&gt;&lt;object type=&quot;3&quot; unique_id=&quot;12111&quot;&gt;&lt;property id=&quot;20148&quot; value=&quot;5&quot;/&gt;&lt;property id=&quot;20300&quot; value=&quot;Slide 11 - &amp;quot;A Horizontal Image&amp;quot;&quot;/&gt;&lt;property id=&quot;20307&quot; value=&quot;275&quot;/&gt;&lt;/object&gt;&lt;object type=&quot;3&quot; unique_id=&quot;12112&quot;&gt;&lt;property id=&quot;20148&quot; value=&quot;5&quot;/&gt;&lt;property id=&quot;20300&quot; value=&quot;Slide 12 - &amp;quot;Title for Three Column Slide with Icons&amp;quot;&quot;/&gt;&lt;property id=&quot;20307&quot; value=&quot;276&quot;/&gt;&lt;/object&gt;&lt;object type=&quot;3&quot; unique_id=&quot;12113&quot;&gt;&lt;property id=&quot;20148&quot; value=&quot;5&quot;/&gt;&lt;property id=&quot;20300&quot; value=&quot;Slide 13 - &amp;quot;Title for Three Column Slide&amp;quot;&quot;/&gt;&lt;property id=&quot;20307&quot; value=&quot;277&quot;/&gt;&lt;/object&gt;&lt;object type=&quot;3&quot; unique_id=&quot;12114&quot;&gt;&lt;property id=&quot;20148&quot; value=&quot;5&quot;/&gt;&lt;property id=&quot;20300&quot; value=&quot;Slide 14 - &amp;quot;Three Columns Without Icons&amp;quot;&quot;/&gt;&lt;property id=&quot;20307&quot; value=&quot;278&quot;/&gt;&lt;/object&gt;&lt;object type=&quot;3&quot; unique_id=&quot;12664&quot;&gt;&lt;property id=&quot;20148&quot; value=&quot;5&quot;/&gt;&lt;property id=&quot;20300&quot; value=&quot;Slide 15 - &amp;quot;Three Columns Without Icons&amp;quot;&quot;/&gt;&lt;property id=&quot;20307&quot; value=&quot;279&quot;/&gt;&lt;/object&gt;&lt;object type=&quot;3&quot; unique_id=&quot;12665&quot;&gt;&lt;property id=&quot;20148&quot; value=&quot;5&quot;/&gt;&lt;property id=&quot;20300&quot; value=&quot;Slide 16 - &amp;quot;Title for Two Column Slide&amp;quot;&quot;/&gt;&lt;property id=&quot;20307&quot; value=&quot;280&quot;/&gt;&lt;/object&gt;&lt;object type=&quot;3&quot; unique_id=&quot;12666&quot;&gt;&lt;property id=&quot;20148&quot; value=&quot;5&quot;/&gt;&lt;property id=&quot;20300&quot; value=&quot;Slide 17 - &amp;quot;Title for Two Column Slide&amp;quot;&quot;/&gt;&lt;property id=&quot;20307&quot; value=&quot;281&quot;/&gt;&lt;/object&gt;&lt;object type=&quot;3&quot; unique_id=&quot;12667&quot;&gt;&lt;property id=&quot;20148&quot; value=&quot;5&quot;/&gt;&lt;property id=&quot;20300&quot; value=&quot;Slide 18&quot;/&gt;&lt;property id=&quot;20307&quot; value=&quot;282&quot;/&gt;&lt;/object&gt;&lt;object type=&quot;3&quot; unique_id=&quot;12668&quot;&gt;&lt;property id=&quot;20148&quot; value=&quot;5&quot;/&gt;&lt;property id=&quot;20300&quot; value=&quot;Slide 19&quot;/&gt;&lt;property id=&quot;20307&quot; value=&quot;283&quot;/&gt;&lt;/object&gt;&lt;object type=&quot;3&quot; unique_id=&quot;12669&quot;&gt;&lt;property id=&quot;20148&quot; value=&quot;5&quot;/&gt;&lt;property id=&quot;20300&quot; value=&quot;Slide 20&quot;/&gt;&lt;property id=&quot;20307&quot; value=&quot;284&quot;/&gt;&lt;/object&gt;&lt;object type=&quot;3&quot; unique_id=&quot;12670&quot;&gt;&lt;property id=&quot;20148&quot; value=&quot;5&quot;/&gt;&lt;property id=&quot;20300&quot; value=&quot;Slide 21&quot;/&gt;&lt;property id=&quot;20307&quot; value=&quot;285&quot;/&gt;&lt;/object&gt;&lt;object type=&quot;3&quot; unique_id=&quot;12671&quot;&gt;&lt;property id=&quot;20148&quot; value=&quot;5&quot;/&gt;&lt;property id=&quot;20300&quot; value=&quot;Slide 22&quot;/&gt;&lt;property id=&quot;20307&quot; value=&quot;286&quot;/&gt;&lt;/object&gt;&lt;object type=&quot;3&quot; unique_id=&quot;12672&quot;&gt;&lt;property id=&quot;20148&quot; value=&quot;5&quot;/&gt;&lt;property id=&quot;20300&quot; value=&quot;Slide 23&quot;/&gt;&lt;property id=&quot;20307&quot; value=&quot;287&quot;/&gt;&lt;/object&gt;&lt;object type=&quot;3&quot; unique_id=&quot;12673&quot;&gt;&lt;property id=&quot;20148&quot; value=&quot;5&quot;/&gt;&lt;property id=&quot;20300&quot; value=&quot;Slide 24&quot;/&gt;&lt;property id=&quot;20307&quot; value=&quot;288&quot;/&gt;&lt;/object&gt;&lt;object type=&quot;3&quot; unique_id=&quot;12674&quot;&gt;&lt;property id=&quot;20148&quot; value=&quot;5&quot;/&gt;&lt;property id=&quot;20300&quot; value=&quot;Slide 25&quot;/&gt;&lt;property id=&quot;20307&quot; value=&quot;289&quot;/&gt;&lt;/object&gt;&lt;object type=&quot;3&quot; unique_id=&quot;12675&quot;&gt;&lt;property id=&quot;20148&quot; value=&quot;5&quot;/&gt;&lt;property id=&quot;20300&quot; value=&quot;Slide 26 - &amp;quot;Title for Quantifiable Figures&amp;quot;&quot;/&gt;&lt;property id=&quot;20307&quot; value=&quot;290&quot;/&gt;&lt;/object&gt;&lt;object type=&quot;3&quot; unique_id=&quot;12676&quot;&gt;&lt;property id=&quot;20148&quot; value=&quot;5&quot;/&gt;&lt;property id=&quot;20300&quot; value=&quot;Slide 27 - &amp;quot;Timeline Title&amp;quot;&quot;/&gt;&lt;property id=&quot;20307&quot; value=&quot;291&quot;/&gt;&lt;/object&gt;&lt;object type=&quot;3&quot; unique_id=&quot;12677&quot;&gt;&lt;property id=&quot;20148&quot; value=&quot;5&quot;/&gt;&lt;property id=&quot;20300&quot; value=&quot;Slide 28 - &amp;quot;Timeline Title&amp;quot;&quot;/&gt;&lt;property id=&quot;20307&quot; value=&quot;292&quot;/&gt;&lt;/object&gt;&lt;object type=&quot;3&quot; unique_id=&quot;12678&quot;&gt;&lt;property id=&quot;20148&quot; value=&quot;5&quot;/&gt;&lt;property id=&quot;20300&quot; value=&quot;Slide 29 - &amp;quot;Timeline Title&amp;quot;&quot;/&gt;&lt;property id=&quot;20307&quot; value=&quot;293&quot;/&gt;&lt;/object&gt;&lt;object type=&quot;3&quot; unique_id=&quot;12679&quot;&gt;&lt;property id=&quot;20148&quot; value=&quot;5&quot;/&gt;&lt;property id=&quot;20300&quot; value=&quot;Slide 30 - &amp;quot;Timeline Title&amp;quot;&quot;/&gt;&lt;property id=&quot;20307&quot; value=&quot;294&quot;/&gt;&lt;/object&gt;&lt;object type=&quot;3&quot; unique_id=&quot;12680&quot;&gt;&lt;property id=&quot;20148&quot; value=&quot;5&quot;/&gt;&lt;property id=&quot;20300&quot; value=&quot;Slide 31 - &amp;quot;Citations&amp;quot;&quot;/&gt;&lt;property id=&quot;20307&quot; value=&quot;295&quot;/&gt;&lt;/object&gt;&lt;object type=&quot;3&quot; unique_id=&quot;12681&quot;&gt;&lt;property id=&quot;20148&quot; value=&quot;5&quot;/&gt;&lt;property id=&quot;20300&quot; value=&quot;Slide 32 - &amp;quot;THANK YOU&amp;quot;&quot;/&gt;&lt;property id=&quot;20307&quot; value=&quot;296&quot;/&gt;&lt;/object&gt;&lt;object type=&quot;3&quot; unique_id=&quot;12682&quot;&gt;&lt;property id=&quot;20148&quot; value=&quot;5&quot;/&gt;&lt;property id=&quot;20300&quot; value=&quot;Slide 33&quot;/&gt;&lt;property id=&quot;20307&quot; value=&quot;297&quot;/&gt;&lt;/object&gt;&lt;object type=&quot;3&quot; unique_id=&quot;12683&quot;&gt;&lt;property id=&quot;20148&quot; value=&quot;5&quot;/&gt;&lt;property id=&quot;20300&quot; value=&quot;Slide 34&quot;/&gt;&lt;property id=&quot;20307&quot; value=&quot;298&quot;/&gt;&lt;/object&gt;&lt;/object&gt;&lt;object type=&quot;8&quot; unique_id=&quot;11263&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Verdana"/>
        <a:ea typeface=""/>
        <a:cs typeface=""/>
      </a:majorFont>
      <a:minorFont>
        <a:latin typeface="Gill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5936</TotalTime>
  <Words>963</Words>
  <Application>Microsoft Office PowerPoint</Application>
  <PresentationFormat>Widescreen</PresentationFormat>
  <Paragraphs>65</Paragraphs>
  <Slides>13</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Courier New</vt:lpstr>
      <vt:lpstr>Gill Sans</vt:lpstr>
      <vt:lpstr>Times</vt:lpstr>
      <vt:lpstr>Times New Roman</vt:lpstr>
      <vt:lpstr>Verdana</vt:lpstr>
      <vt:lpstr>Office Theme</vt:lpstr>
      <vt:lpstr>Assessment of Teaching Redesign  </vt:lpstr>
      <vt:lpstr>The Team </vt:lpstr>
      <vt:lpstr>PowerPoint Presentation</vt:lpstr>
      <vt:lpstr>Quality Teaching </vt:lpstr>
      <vt:lpstr>2020 AACSB Standards</vt:lpstr>
      <vt:lpstr>Developing Structure for Assessments </vt:lpstr>
      <vt:lpstr>Annual Evaluation Proposal: Key Principles</vt:lpstr>
      <vt:lpstr>Annual Evaluation Proposal: Data  </vt:lpstr>
      <vt:lpstr>Annual Evaluation Proposal: Reflection</vt:lpstr>
      <vt:lpstr>Annual Evaluation: Meets</vt:lpstr>
      <vt:lpstr>Annual Evaluation: Exceeds (meets +)</vt:lpstr>
      <vt:lpstr>Sample Reflection Prompts</vt:lpstr>
      <vt:lpstr>Annual Evaluation: Exceptional </vt:lpstr>
    </vt:vector>
  </TitlesOfParts>
  <Company>Oregon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Client Services</dc:creator>
  <cp:lastModifiedBy>Scott, Inara - COB</cp:lastModifiedBy>
  <cp:revision>186</cp:revision>
  <dcterms:created xsi:type="dcterms:W3CDTF">2017-12-19T21:24:25Z</dcterms:created>
  <dcterms:modified xsi:type="dcterms:W3CDTF">2023-05-03T22:27:20Z</dcterms:modified>
</cp:coreProperties>
</file>