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87" r:id="rId1"/>
  </p:sldMasterIdLst>
  <p:notesMasterIdLst>
    <p:notesMasterId r:id="rId17"/>
  </p:notesMasterIdLst>
  <p:sldIdLst>
    <p:sldId id="317" r:id="rId2"/>
    <p:sldId id="694" r:id="rId3"/>
    <p:sldId id="699" r:id="rId4"/>
    <p:sldId id="389" r:id="rId5"/>
    <p:sldId id="703" r:id="rId6"/>
    <p:sldId id="376" r:id="rId7"/>
    <p:sldId id="683" r:id="rId8"/>
    <p:sldId id="379" r:id="rId9"/>
    <p:sldId id="689" r:id="rId10"/>
    <p:sldId id="378" r:id="rId11"/>
    <p:sldId id="701" r:id="rId12"/>
    <p:sldId id="709" r:id="rId13"/>
    <p:sldId id="294" r:id="rId14"/>
    <p:sldId id="710" r:id="rId15"/>
    <p:sldId id="315" r:id="rId16"/>
  </p:sldIdLst>
  <p:sldSz cx="17340263" cy="9753600"/>
  <p:notesSz cx="6858000" cy="9144000"/>
  <p:defaultTextStyle>
    <a:defPPr marL="0" marR="0" indent="0" algn="l" defTabSz="91430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14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lvl1pPr>
    <a:lvl2pPr marL="0" marR="0" indent="228577" algn="ctr" defTabSz="58414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lvl2pPr>
    <a:lvl3pPr marL="0" marR="0" indent="457152" algn="ctr" defTabSz="58414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lvl3pPr>
    <a:lvl4pPr marL="0" marR="0" indent="685729" algn="ctr" defTabSz="58414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lvl4pPr>
    <a:lvl5pPr marL="0" marR="0" indent="914307" algn="ctr" defTabSz="58414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lvl5pPr>
    <a:lvl6pPr marL="0" marR="0" indent="1142883" algn="ctr" defTabSz="58414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lvl6pPr>
    <a:lvl7pPr marL="0" marR="0" indent="1371460" algn="ctr" defTabSz="58414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lvl7pPr>
    <a:lvl8pPr marL="0" marR="0" indent="1600038" algn="ctr" defTabSz="58414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lvl8pPr>
    <a:lvl9pPr marL="0" marR="0" indent="1828612" algn="ctr" defTabSz="58414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lvl9pPr>
  </p:defaultTextStyle>
  <p:extLst>
    <p:ext uri="{EFAFB233-063F-42B5-8137-9DF3F51BA10A}">
      <p15:sldGuideLst xmlns:p15="http://schemas.microsoft.com/office/powerpoint/2012/main">
        <p15:guide id="1" orient="horz" pos="3072" userDrawn="1">
          <p15:clr>
            <a:srgbClr val="A4A3A4"/>
          </p15:clr>
        </p15:guide>
        <p15:guide id="2" pos="54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6022"/>
    <a:srgbClr val="FF742C"/>
    <a:srgbClr val="FF6F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noFill/>
        </a:fill>
      </a:tcStyle>
    </a:wholeTbl>
    <a:band2H>
      <a:tcTxStyle/>
      <a:tcStyle>
        <a:tcBdr/>
        <a:fill>
          <a:solidFill>
            <a:srgbClr val="FFEBD2">
              <a:alpha val="48000"/>
            </a:srgbClr>
          </a:solidFill>
        </a:fill>
      </a:tcStyle>
    </a:band2H>
    <a:firstCol>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solidFill>
            <a:srgbClr val="D6A96F">
              <a:alpha val="48000"/>
            </a:srgbClr>
          </a:solidFill>
        </a:fill>
      </a:tcStyle>
    </a:firstCol>
    <a:lastRow>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254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solidFill>
            <a:srgbClr val="D6A96F">
              <a:alpha val="48000"/>
            </a:srgbClr>
          </a:solidFill>
        </a:fill>
      </a:tcStyle>
    </a:lastRow>
    <a:firstRow>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12700" cap="flat">
              <a:solidFill>
                <a:srgbClr val="3E231A"/>
              </a:solidFill>
              <a:prstDash val="solid"/>
              <a:miter lim="400000"/>
            </a:ln>
          </a:top>
          <a:bottom>
            <a:ln w="254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solidFill>
            <a:srgbClr val="D6A96F">
              <a:alpha val="48000"/>
            </a:srgbClr>
          </a:solidFill>
        </a:fill>
      </a:tcStyle>
    </a:firstRow>
  </a:tblStyle>
  <a:tblStyle styleId="{C7B018BB-80A7-4F77-B60F-C8B233D01FF8}"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noFill/>
        </a:fill>
      </a:tcStyle>
    </a:wholeTbl>
    <a:band2H>
      <a:tcTxStyle/>
      <a:tcStyle>
        <a:tcBdr/>
        <a:fill>
          <a:solidFill>
            <a:srgbClr val="76654F">
              <a:alpha val="20000"/>
            </a:srgbClr>
          </a:solidFill>
        </a:fill>
      </a:tcStyle>
    </a:band2H>
    <a:firstCol>
      <a:tcTxStyle b="off" i="off">
        <a:fontRef idx="minor">
          <a:srgbClr val="FFFFFF"/>
        </a:fontRef>
        <a:srgbClr val="FFFFFF"/>
      </a:tcTxStyle>
      <a:tcStyle>
        <a:tcBdr>
          <a:left>
            <a:ln w="12700" cap="flat">
              <a:solidFill>
                <a:srgbClr val="3E231A"/>
              </a:solidFill>
              <a:prstDash val="solid"/>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3E231A"/>
              </a:solidFill>
              <a:prstDash val="solid"/>
              <a:miter lim="400000"/>
            </a:ln>
          </a:insideV>
        </a:tcBdr>
        <a:fill>
          <a:solidFill>
            <a:srgbClr val="9BA7B4">
              <a:alpha val="9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solidFill>
            <a:srgbClr val="6F8B9E">
              <a:alpha val="9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solidFill>
            <a:srgbClr val="6F8B9E">
              <a:alpha val="90000"/>
            </a:srgbClr>
          </a:solidFill>
        </a:fill>
      </a:tcStyle>
    </a:firstRow>
  </a:tblStyle>
  <a:tblStyle styleId="{EEE7283C-3CF3-47DC-8721-378D4A62B228}"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3D231A"/>
              </a:solidFill>
              <a:prstDash val="solid"/>
              <a:miter lim="400000"/>
            </a:ln>
          </a:top>
          <a:bottom>
            <a:ln w="12700" cap="flat">
              <a:solidFill>
                <a:srgbClr val="3D231A"/>
              </a:solidFill>
              <a:prstDash val="solid"/>
              <a:miter lim="400000"/>
            </a:ln>
          </a:bottom>
          <a:insideH>
            <a:ln w="12700" cap="flat">
              <a:solidFill>
                <a:srgbClr val="3D231A"/>
              </a:solidFill>
              <a:prstDash val="solid"/>
              <a:miter lim="400000"/>
            </a:ln>
          </a:insideH>
          <a:insideV>
            <a:ln w="12700" cap="flat">
              <a:noFill/>
              <a:miter lim="400000"/>
            </a:ln>
          </a:insideV>
        </a:tcBdr>
        <a:fill>
          <a:noFill/>
        </a:fill>
      </a:tcStyle>
    </a:wholeTbl>
    <a:band2H>
      <a:tcTxStyle/>
      <a:tcStyle>
        <a:tcBdr/>
        <a:fill>
          <a:solidFill>
            <a:srgbClr val="B1A596">
              <a:alpha val="20000"/>
            </a:srgbClr>
          </a:solidFill>
        </a:fill>
      </a:tcStyle>
    </a:band2H>
    <a:firstCol>
      <a:tcTxStyle b="off" i="off">
        <a:fontRef idx="minor">
          <a:srgbClr val="3E231A"/>
        </a:fontRef>
        <a:srgbClr val="3E231A"/>
      </a:tcTxStyle>
      <a:tcStyle>
        <a:tcBdr>
          <a:left>
            <a:ln w="12700" cap="flat">
              <a:solidFill>
                <a:srgbClr val="3D231A"/>
              </a:solidFill>
              <a:prstDash val="solid"/>
              <a:miter lim="400000"/>
            </a:ln>
          </a:left>
          <a:right>
            <a:ln w="12700" cap="flat">
              <a:solidFill>
                <a:srgbClr val="3D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BCA581">
              <a:alpha val="50000"/>
            </a:srgbClr>
          </a:solidFill>
        </a:fill>
      </a:tcStyle>
    </a:firstCol>
    <a:lastRow>
      <a:tcTxStyle b="off" i="off">
        <a:fontRef idx="minor">
          <a:srgbClr val="3E231A"/>
        </a:fontRef>
        <a:srgbClr val="3E231A"/>
      </a:tcTxStyle>
      <a:tcStyle>
        <a:tcBdr>
          <a:left>
            <a:ln w="12700" cap="flat">
              <a:noFill/>
              <a:miter lim="400000"/>
            </a:ln>
          </a:left>
          <a:right>
            <a:ln w="12700" cap="flat">
              <a:noFill/>
              <a:miter lim="400000"/>
            </a:ln>
          </a:right>
          <a:top>
            <a:ln w="25400" cap="flat">
              <a:solidFill>
                <a:srgbClr val="3D231A"/>
              </a:solidFill>
              <a:prstDash val="solid"/>
              <a:miter lim="400000"/>
            </a:ln>
          </a:top>
          <a:bottom>
            <a:ln w="12700" cap="flat">
              <a:solidFill>
                <a:srgbClr val="3D231A"/>
              </a:solidFill>
              <a:prstDash val="solid"/>
              <a:miter lim="400000"/>
            </a:ln>
          </a:bottom>
          <a:insideH>
            <a:ln w="12700" cap="flat">
              <a:solidFill>
                <a:srgbClr val="3D231A"/>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D231A"/>
              </a:solidFill>
              <a:prstDash val="solid"/>
              <a:miter lim="400000"/>
            </a:ln>
          </a:top>
          <a:bottom>
            <a:ln w="12700" cap="flat">
              <a:solidFill>
                <a:srgbClr val="3D231A"/>
              </a:solidFill>
              <a:prstDash val="solid"/>
              <a:miter lim="400000"/>
            </a:ln>
          </a:bottom>
          <a:insideH>
            <a:ln w="12700" cap="flat">
              <a:solidFill>
                <a:srgbClr val="3D231A"/>
              </a:solidFill>
              <a:prstDash val="solid"/>
              <a:miter lim="400000"/>
            </a:ln>
          </a:insideH>
          <a:insideV>
            <a:ln w="12700" cap="flat">
              <a:noFill/>
              <a:miter lim="400000"/>
            </a:ln>
          </a:insideV>
        </a:tcBdr>
        <a:fill>
          <a:solidFill>
            <a:srgbClr val="A56333">
              <a:alpha val="75000"/>
            </a:srgbClr>
          </a:solidFill>
        </a:fill>
      </a:tcStyle>
    </a:firstRow>
  </a:tblStyle>
  <a:tblStyle styleId="{CF821DB8-F4EB-4A41-A1BA-3FCAFE7338EE}"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solidFill>
            <a:srgbClr val="C19B68">
              <a:alpha val="50000"/>
            </a:srgbClr>
          </a:solidFill>
        </a:fill>
      </a:tcStyle>
    </a:wholeTbl>
    <a:band2H>
      <a:tcTxStyle/>
      <a:tcStyle>
        <a:tcBdr/>
        <a:fill>
          <a:solidFill>
            <a:srgbClr val="C09B6C">
              <a:alpha val="26000"/>
            </a:srgbClr>
          </a:solidFill>
        </a:fill>
      </a:tcStyle>
    </a:band2H>
    <a:firstCol>
      <a:tcTxStyle b="off" i="off">
        <a:fontRef idx="minor">
          <a:srgbClr val="FFFFFF"/>
        </a:fontRef>
        <a:srgbClr val="FFFFFF"/>
      </a:tcTxStyle>
      <a:tcStyle>
        <a:tcBdr>
          <a:left>
            <a:ln w="12700" cap="flat">
              <a:solidFill>
                <a:srgbClr val="3E231A"/>
              </a:solidFill>
              <a:prstDash val="solid"/>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45C39">
              <a:alpha val="8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solidFill>
            <a:srgbClr val="A77A48">
              <a:alpha val="81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solidFill>
            <a:srgbClr val="633E29">
              <a:alpha val="85000"/>
            </a:srgbClr>
          </a:solidFill>
        </a:fill>
      </a:tcStyle>
    </a:firstRow>
  </a:tblStyle>
  <a:tblStyle styleId="{33BA23B1-9221-436E-865A-0063620EA4FD}"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solidFill>
                <a:srgbClr val="828D8E"/>
              </a:solidFill>
              <a:prstDash val="solid"/>
              <a:miter lim="400000"/>
            </a:ln>
          </a:insideH>
          <a:insideV>
            <a:ln w="12700" cap="flat">
              <a:noFill/>
              <a:miter lim="400000"/>
            </a:ln>
          </a:insideV>
        </a:tcBdr>
        <a:fill>
          <a:noFill/>
        </a:fill>
      </a:tcStyle>
    </a:wholeTbl>
    <a:band2H>
      <a:tcTxStyle/>
      <a:tcStyle>
        <a:tcBdr/>
        <a:fill>
          <a:solidFill>
            <a:srgbClr val="76654F">
              <a:alpha val="20000"/>
            </a:srgbClr>
          </a:solidFill>
        </a:fill>
      </a:tcStyle>
    </a:band2H>
    <a:firstCol>
      <a:tcTxStyle b="off" i="off">
        <a:fontRef idx="minor">
          <a:srgbClr val="3E231A"/>
        </a:fontRef>
        <a:srgbClr val="3E231A"/>
      </a:tcTxStyle>
      <a:tcStyle>
        <a:tcBdr>
          <a:left>
            <a:ln w="12700" cap="flat">
              <a:solidFill>
                <a:srgbClr val="828D8E"/>
              </a:solidFill>
              <a:prstDash val="solid"/>
              <a:miter lim="400000"/>
            </a:ln>
          </a:left>
          <a:right>
            <a:ln w="12700" cap="flat">
              <a:solidFill>
                <a:srgbClr val="828D8E"/>
              </a:solidFill>
              <a:prstDash val="solid"/>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solidFill>
                <a:srgbClr val="828D8E"/>
              </a:solidFill>
              <a:prstDash val="solid"/>
              <a:miter lim="400000"/>
            </a:ln>
          </a:insideH>
          <a:insideV>
            <a:ln w="12700" cap="flat">
              <a:noFill/>
              <a:miter lim="400000"/>
            </a:ln>
          </a:insideV>
        </a:tcBdr>
        <a:fill>
          <a:solidFill>
            <a:srgbClr val="E6DFD8">
              <a:alpha val="61000"/>
            </a:srgbClr>
          </a:solidFill>
        </a:fill>
      </a:tcStyle>
    </a:firstCol>
    <a:lastRow>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noFill/>
              <a:miter lim="400000"/>
            </a:ln>
          </a:insideH>
          <a:insideV>
            <a:ln w="12700" cap="flat">
              <a:noFill/>
              <a:miter lim="400000"/>
            </a:ln>
          </a:insideV>
        </a:tcBdr>
        <a:fill>
          <a:solidFill>
            <a:srgbClr val="E6DFD8">
              <a:alpha val="61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noFill/>
              <a:miter lim="400000"/>
            </a:ln>
          </a:insideH>
          <a:insideV>
            <a:ln w="12700" cap="flat">
              <a:noFill/>
              <a:miter lim="400000"/>
            </a:ln>
          </a:insideV>
        </a:tcBdr>
        <a:fill>
          <a:solidFill>
            <a:srgbClr val="5D5E5F"/>
          </a:solidFill>
        </a:fill>
      </a:tcStyle>
    </a:firstRow>
  </a:tblStyle>
  <a:tblStyle styleId="{2708684C-4D16-4618-839F-0558EEFCDFE6}" styleName="">
    <a:tblBg/>
    <a:wholeTbl>
      <a:tcTxStyle b="off" i="off">
        <a:fontRef idx="minor">
          <a:srgbClr val="232323"/>
        </a:fontRef>
        <a:srgbClr val="232323"/>
      </a:tcTxStyle>
      <a:tcStyle>
        <a:tcBdr>
          <a:left>
            <a:ln w="12700" cap="flat">
              <a:solidFill>
                <a:srgbClr val="83867F"/>
              </a:solidFill>
              <a:custDash>
                <a:ds d="200000" sp="200000"/>
              </a:custDash>
              <a:miter lim="400000"/>
            </a:ln>
          </a:left>
          <a:right>
            <a:ln w="12700" cap="flat">
              <a:solidFill>
                <a:srgbClr val="83867F"/>
              </a:solidFill>
              <a:custDash>
                <a:ds d="200000" sp="200000"/>
              </a:custDash>
              <a:miter lim="400000"/>
            </a:ln>
          </a:right>
          <a:top>
            <a:ln w="12700" cap="flat">
              <a:solidFill>
                <a:srgbClr val="83867F"/>
              </a:solidFill>
              <a:custDash>
                <a:ds d="200000" sp="200000"/>
              </a:custDash>
              <a:miter lim="400000"/>
            </a:ln>
          </a:top>
          <a:bottom>
            <a:ln w="12700" cap="flat">
              <a:solidFill>
                <a:srgbClr val="83867F"/>
              </a:solidFill>
              <a:custDash>
                <a:ds d="200000" sp="200000"/>
              </a:custDash>
              <a:miter lim="400000"/>
            </a:ln>
          </a:bottom>
          <a:insideH>
            <a:ln w="12700" cap="flat">
              <a:solidFill>
                <a:srgbClr val="83867F"/>
              </a:solidFill>
              <a:custDash>
                <a:ds d="200000" sp="200000"/>
              </a:custDash>
              <a:miter lim="400000"/>
            </a:ln>
          </a:insideH>
          <a:insideV>
            <a:ln w="12700" cap="flat">
              <a:solidFill>
                <a:srgbClr val="83867F"/>
              </a:solidFill>
              <a:custDash>
                <a:ds d="200000" sp="200000"/>
              </a:custDash>
              <a:miter lim="400000"/>
            </a:ln>
          </a:insideV>
        </a:tcBdr>
        <a:fill>
          <a:noFill/>
        </a:fill>
      </a:tcStyle>
    </a:wholeTbl>
    <a:band2H>
      <a:tcTxStyle/>
      <a:tcStyle>
        <a:tcBdr/>
        <a:fill>
          <a:solidFill>
            <a:srgbClr val="76654F">
              <a:alpha val="20000"/>
            </a:srgbClr>
          </a:solidFill>
        </a:fill>
      </a:tcStyle>
    </a:band2H>
    <a:firstCol>
      <a:tcTxStyle b="off" i="off">
        <a:fontRef idx="minor">
          <a:srgbClr val="232323"/>
        </a:fontRef>
        <a:srgbClr val="232323"/>
      </a:tcTxStyle>
      <a:tcStyle>
        <a:tcBdr>
          <a:left>
            <a:ln w="12700" cap="flat">
              <a:noFill/>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232323"/>
        </a:fontRef>
        <a:srgbClr val="232323"/>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232323"/>
        </a:fontRef>
        <a:srgbClr val="232323"/>
      </a:tcTxStyle>
      <a:tcStyle>
        <a:tcBdr>
          <a:left>
            <a:ln w="12700" cap="flat">
              <a:noFill/>
              <a:miter lim="400000"/>
            </a:ln>
          </a:left>
          <a:right>
            <a:ln w="12700" cap="flat">
              <a:noFill/>
              <a:miter lim="400000"/>
            </a:ln>
          </a:right>
          <a:top>
            <a:ln w="12700" cap="flat">
              <a:noFill/>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011"/>
    <p:restoredTop sz="84082"/>
  </p:normalViewPr>
  <p:slideViewPr>
    <p:cSldViewPr snapToGrid="0" snapToObjects="1">
      <p:cViewPr varScale="1">
        <p:scale>
          <a:sx n="59" d="100"/>
          <a:sy n="59" d="100"/>
        </p:scale>
        <p:origin x="432" y="680"/>
      </p:cViewPr>
      <p:guideLst>
        <p:guide orient="horz" pos="3072"/>
        <p:guide pos="5462"/>
      </p:guideLst>
    </p:cSldViewPr>
  </p:slideViewPr>
  <p:notesTextViewPr>
    <p:cViewPr>
      <p:scale>
        <a:sx n="100" d="100"/>
        <a:sy n="100" d="100"/>
      </p:scale>
      <p:origin x="0" y="0"/>
    </p:cViewPr>
  </p:notesTextViewPr>
  <p:sorterViewPr>
    <p:cViewPr>
      <p:scale>
        <a:sx n="57" d="100"/>
        <a:sy n="57"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3856D8-B5CC-B842-990B-2A8CC5ED8CE5}" type="doc">
      <dgm:prSet loTypeId="urn:microsoft.com/office/officeart/2005/8/layout/default" loCatId="" qsTypeId="urn:microsoft.com/office/officeart/2005/8/quickstyle/simple1" qsCatId="simple" csTypeId="urn:microsoft.com/office/officeart/2005/8/colors/colorful1" csCatId="colorful" phldr="1"/>
      <dgm:spPr/>
      <dgm:t>
        <a:bodyPr/>
        <a:lstStyle/>
        <a:p>
          <a:endParaRPr lang="en-US"/>
        </a:p>
      </dgm:t>
    </dgm:pt>
    <dgm:pt modelId="{5F396810-F66D-F940-9C2A-6D81231233B7}">
      <dgm:prSet phldrT="[Text]"/>
      <dgm:spPr/>
      <dgm:t>
        <a:bodyPr/>
        <a:lstStyle/>
        <a:p>
          <a:r>
            <a:rPr lang="en-US" dirty="0"/>
            <a:t>Just In Time Teaching</a:t>
          </a:r>
        </a:p>
      </dgm:t>
    </dgm:pt>
    <dgm:pt modelId="{898158BA-1BE3-4C4B-8191-1B56CC5C08B7}" type="parTrans" cxnId="{F50A5018-0954-9746-BE0B-C951DBD31C91}">
      <dgm:prSet/>
      <dgm:spPr/>
      <dgm:t>
        <a:bodyPr/>
        <a:lstStyle/>
        <a:p>
          <a:endParaRPr lang="en-US"/>
        </a:p>
      </dgm:t>
    </dgm:pt>
    <dgm:pt modelId="{989E0A64-9482-C140-A249-4A67610CC8F0}" type="sibTrans" cxnId="{F50A5018-0954-9746-BE0B-C951DBD31C91}">
      <dgm:prSet/>
      <dgm:spPr/>
      <dgm:t>
        <a:bodyPr/>
        <a:lstStyle/>
        <a:p>
          <a:endParaRPr lang="en-US"/>
        </a:p>
      </dgm:t>
    </dgm:pt>
    <dgm:pt modelId="{2019FEBD-6053-7C47-9CC5-553F9F93591E}">
      <dgm:prSet phldrT="[Text]"/>
      <dgm:spPr/>
      <dgm:t>
        <a:bodyPr/>
        <a:lstStyle/>
        <a:p>
          <a:r>
            <a:rPr lang="en-US" dirty="0"/>
            <a:t>Feedback</a:t>
          </a:r>
        </a:p>
      </dgm:t>
    </dgm:pt>
    <dgm:pt modelId="{3BCC57F7-8010-894C-8202-A22279C53B07}" type="parTrans" cxnId="{886606EF-D2BC-2045-930B-815617B48A5C}">
      <dgm:prSet/>
      <dgm:spPr/>
      <dgm:t>
        <a:bodyPr/>
        <a:lstStyle/>
        <a:p>
          <a:endParaRPr lang="en-US"/>
        </a:p>
      </dgm:t>
    </dgm:pt>
    <dgm:pt modelId="{D723724E-387B-0741-9C1A-70B0F1E0E7A3}" type="sibTrans" cxnId="{886606EF-D2BC-2045-930B-815617B48A5C}">
      <dgm:prSet/>
      <dgm:spPr/>
      <dgm:t>
        <a:bodyPr/>
        <a:lstStyle/>
        <a:p>
          <a:endParaRPr lang="en-US"/>
        </a:p>
      </dgm:t>
    </dgm:pt>
    <dgm:pt modelId="{9179EC96-61C8-5344-B2F9-ADD5E260F670}">
      <dgm:prSet phldrT="[Text]"/>
      <dgm:spPr/>
      <dgm:t>
        <a:bodyPr/>
        <a:lstStyle/>
        <a:p>
          <a:r>
            <a:rPr lang="en-US" dirty="0"/>
            <a:t>Structure</a:t>
          </a:r>
        </a:p>
      </dgm:t>
    </dgm:pt>
    <dgm:pt modelId="{D6AE1D64-9CBB-E845-8B4F-1ED8F3CCE90B}" type="parTrans" cxnId="{C94B7AC1-AB36-0341-AAB1-7098466716F5}">
      <dgm:prSet/>
      <dgm:spPr/>
      <dgm:t>
        <a:bodyPr/>
        <a:lstStyle/>
        <a:p>
          <a:endParaRPr lang="en-US"/>
        </a:p>
      </dgm:t>
    </dgm:pt>
    <dgm:pt modelId="{E2F34558-4DB5-3C4E-B440-CCD4E3F78CE5}" type="sibTrans" cxnId="{C94B7AC1-AB36-0341-AAB1-7098466716F5}">
      <dgm:prSet/>
      <dgm:spPr/>
      <dgm:t>
        <a:bodyPr/>
        <a:lstStyle/>
        <a:p>
          <a:endParaRPr lang="en-US"/>
        </a:p>
      </dgm:t>
    </dgm:pt>
    <dgm:pt modelId="{73751844-7EDE-6C4F-9B4A-29F09F9477A9}">
      <dgm:prSet phldrT="[Text]"/>
      <dgm:spPr>
        <a:solidFill>
          <a:srgbClr val="E96022"/>
        </a:solidFill>
      </dgm:spPr>
      <dgm:t>
        <a:bodyPr/>
        <a:lstStyle/>
        <a:p>
          <a:r>
            <a:rPr lang="en-US" dirty="0" err="1"/>
            <a:t>Interteaching</a:t>
          </a:r>
          <a:endParaRPr lang="en-US" dirty="0"/>
        </a:p>
      </dgm:t>
    </dgm:pt>
    <dgm:pt modelId="{3C2872DB-DDD3-D345-BC59-465FC7C23639}" type="parTrans" cxnId="{8E8982D0-44F1-454E-8AAD-8530BEC3B10D}">
      <dgm:prSet/>
      <dgm:spPr/>
      <dgm:t>
        <a:bodyPr/>
        <a:lstStyle/>
        <a:p>
          <a:endParaRPr lang="en-US"/>
        </a:p>
      </dgm:t>
    </dgm:pt>
    <dgm:pt modelId="{FA731DC6-7495-A447-9163-85B4BC163C4F}" type="sibTrans" cxnId="{8E8982D0-44F1-454E-8AAD-8530BEC3B10D}">
      <dgm:prSet/>
      <dgm:spPr/>
      <dgm:t>
        <a:bodyPr/>
        <a:lstStyle/>
        <a:p>
          <a:endParaRPr lang="en-US"/>
        </a:p>
      </dgm:t>
    </dgm:pt>
    <dgm:pt modelId="{26FAA548-64B3-7543-B31B-8CA7A19E55B0}">
      <dgm:prSet phldrT="[Text]"/>
      <dgm:spPr/>
      <dgm:t>
        <a:bodyPr/>
        <a:lstStyle/>
        <a:p>
          <a:r>
            <a:rPr lang="en-US" dirty="0"/>
            <a:t>Retrieval Practice</a:t>
          </a:r>
        </a:p>
      </dgm:t>
    </dgm:pt>
    <dgm:pt modelId="{4428AF8D-AEC4-4D45-98F5-76626BD36B5A}" type="parTrans" cxnId="{1BB5EC50-47F1-794E-87C0-D8470BE19663}">
      <dgm:prSet/>
      <dgm:spPr/>
      <dgm:t>
        <a:bodyPr/>
        <a:lstStyle/>
        <a:p>
          <a:endParaRPr lang="en-US"/>
        </a:p>
      </dgm:t>
    </dgm:pt>
    <dgm:pt modelId="{7BBBAFAD-B91C-704D-B48F-516AE6CA64C7}" type="sibTrans" cxnId="{1BB5EC50-47F1-794E-87C0-D8470BE19663}">
      <dgm:prSet/>
      <dgm:spPr/>
      <dgm:t>
        <a:bodyPr/>
        <a:lstStyle/>
        <a:p>
          <a:endParaRPr lang="en-US"/>
        </a:p>
      </dgm:t>
    </dgm:pt>
    <dgm:pt modelId="{6ECF147D-27B0-AC4B-B33E-8FD7B71FC709}">
      <dgm:prSet phldrT="[Text]"/>
      <dgm:spPr/>
      <dgm:t>
        <a:bodyPr/>
        <a:lstStyle/>
        <a:p>
          <a:r>
            <a:rPr lang="en-US" dirty="0"/>
            <a:t>Active Learning</a:t>
          </a:r>
        </a:p>
      </dgm:t>
    </dgm:pt>
    <dgm:pt modelId="{E088A1DF-2FCD-C84A-B874-7C776A25C349}" type="parTrans" cxnId="{603090CF-1C40-6842-94A3-1BE84D75FF73}">
      <dgm:prSet/>
      <dgm:spPr/>
      <dgm:t>
        <a:bodyPr/>
        <a:lstStyle/>
        <a:p>
          <a:endParaRPr lang="en-US"/>
        </a:p>
      </dgm:t>
    </dgm:pt>
    <dgm:pt modelId="{E1B110A9-FB47-AC4D-A8E2-6A6E77AC72F0}" type="sibTrans" cxnId="{603090CF-1C40-6842-94A3-1BE84D75FF73}">
      <dgm:prSet/>
      <dgm:spPr/>
      <dgm:t>
        <a:bodyPr/>
        <a:lstStyle/>
        <a:p>
          <a:endParaRPr lang="en-US"/>
        </a:p>
      </dgm:t>
    </dgm:pt>
    <dgm:pt modelId="{0F1F56A9-85B3-F74F-B6D1-4E8CA794CDD8}">
      <dgm:prSet phldrT="[Text]"/>
      <dgm:spPr>
        <a:solidFill>
          <a:srgbClr val="FF742C"/>
        </a:solidFill>
      </dgm:spPr>
      <dgm:t>
        <a:bodyPr/>
        <a:lstStyle/>
        <a:p>
          <a:r>
            <a:rPr lang="en-US" dirty="0"/>
            <a:t>Enthusiasm</a:t>
          </a:r>
        </a:p>
      </dgm:t>
    </dgm:pt>
    <dgm:pt modelId="{7AA1BB72-5116-504C-ACB8-611A2C88F148}" type="parTrans" cxnId="{82B664D6-8B5B-394D-91B6-1713D380B982}">
      <dgm:prSet/>
      <dgm:spPr/>
      <dgm:t>
        <a:bodyPr/>
        <a:lstStyle/>
        <a:p>
          <a:endParaRPr lang="en-US"/>
        </a:p>
      </dgm:t>
    </dgm:pt>
    <dgm:pt modelId="{3422129F-CEFC-F345-892D-A61959115ADE}" type="sibTrans" cxnId="{82B664D6-8B5B-394D-91B6-1713D380B982}">
      <dgm:prSet/>
      <dgm:spPr/>
      <dgm:t>
        <a:bodyPr/>
        <a:lstStyle/>
        <a:p>
          <a:endParaRPr lang="en-US"/>
        </a:p>
      </dgm:t>
    </dgm:pt>
    <dgm:pt modelId="{91CDDF9E-0747-964F-BD6F-5A4BAAA8D76E}">
      <dgm:prSet phldrT="[Text]"/>
      <dgm:spPr>
        <a:solidFill>
          <a:srgbClr val="E96022"/>
        </a:solidFill>
      </dgm:spPr>
      <dgm:t>
        <a:bodyPr/>
        <a:lstStyle/>
        <a:p>
          <a:r>
            <a:rPr lang="en-US" dirty="0"/>
            <a:t>Organization</a:t>
          </a:r>
        </a:p>
      </dgm:t>
    </dgm:pt>
    <dgm:pt modelId="{6CAB65DE-6E82-A44A-81C0-5700D1E4EA0E}" type="parTrans" cxnId="{5B55681A-F297-C040-B57B-662BA72C239D}">
      <dgm:prSet/>
      <dgm:spPr/>
      <dgm:t>
        <a:bodyPr/>
        <a:lstStyle/>
        <a:p>
          <a:endParaRPr lang="en-US"/>
        </a:p>
      </dgm:t>
    </dgm:pt>
    <dgm:pt modelId="{B736F6F0-40B3-334B-AC1F-63C99A0C7D1D}" type="sibTrans" cxnId="{5B55681A-F297-C040-B57B-662BA72C239D}">
      <dgm:prSet/>
      <dgm:spPr/>
      <dgm:t>
        <a:bodyPr/>
        <a:lstStyle/>
        <a:p>
          <a:endParaRPr lang="en-US"/>
        </a:p>
      </dgm:t>
    </dgm:pt>
    <dgm:pt modelId="{FF3D622D-C654-CE49-AF48-F8EEB9B50523}">
      <dgm:prSet phldrT="[Text]"/>
      <dgm:spPr/>
      <dgm:t>
        <a:bodyPr/>
        <a:lstStyle/>
        <a:p>
          <a:r>
            <a:rPr lang="en-US" dirty="0"/>
            <a:t>Spaced Practice</a:t>
          </a:r>
        </a:p>
      </dgm:t>
    </dgm:pt>
    <dgm:pt modelId="{C375219A-1F1B-1244-B44C-0F04E57585BB}" type="parTrans" cxnId="{986D1E2D-F42E-904F-BE85-EC5499E3EF53}">
      <dgm:prSet/>
      <dgm:spPr/>
      <dgm:t>
        <a:bodyPr/>
        <a:lstStyle/>
        <a:p>
          <a:endParaRPr lang="en-US"/>
        </a:p>
      </dgm:t>
    </dgm:pt>
    <dgm:pt modelId="{0FD8B04B-E051-9C42-8AF9-2AD573869850}" type="sibTrans" cxnId="{986D1E2D-F42E-904F-BE85-EC5499E3EF53}">
      <dgm:prSet/>
      <dgm:spPr/>
      <dgm:t>
        <a:bodyPr/>
        <a:lstStyle/>
        <a:p>
          <a:endParaRPr lang="en-US"/>
        </a:p>
      </dgm:t>
    </dgm:pt>
    <dgm:pt modelId="{1F750A16-AF0B-014D-9F49-C7BB0408BAE2}" type="pres">
      <dgm:prSet presAssocID="{DE3856D8-B5CC-B842-990B-2A8CC5ED8CE5}" presName="diagram" presStyleCnt="0">
        <dgm:presLayoutVars>
          <dgm:dir/>
          <dgm:resizeHandles val="exact"/>
        </dgm:presLayoutVars>
      </dgm:prSet>
      <dgm:spPr/>
    </dgm:pt>
    <dgm:pt modelId="{5A466B84-BABE-BB4F-90D7-C7D6566E8545}" type="pres">
      <dgm:prSet presAssocID="{6ECF147D-27B0-AC4B-B33E-8FD7B71FC709}" presName="node" presStyleLbl="node1" presStyleIdx="0" presStyleCnt="9">
        <dgm:presLayoutVars>
          <dgm:bulletEnabled val="1"/>
        </dgm:presLayoutVars>
      </dgm:prSet>
      <dgm:spPr/>
    </dgm:pt>
    <dgm:pt modelId="{EED4C0D1-D111-6146-B025-AB1776765A4B}" type="pres">
      <dgm:prSet presAssocID="{E1B110A9-FB47-AC4D-A8E2-6A6E77AC72F0}" presName="sibTrans" presStyleCnt="0"/>
      <dgm:spPr/>
    </dgm:pt>
    <dgm:pt modelId="{BAE05538-FB8F-114A-81CA-DAD58C052F00}" type="pres">
      <dgm:prSet presAssocID="{73751844-7EDE-6C4F-9B4A-29F09F9477A9}" presName="node" presStyleLbl="node1" presStyleIdx="1" presStyleCnt="9">
        <dgm:presLayoutVars>
          <dgm:bulletEnabled val="1"/>
        </dgm:presLayoutVars>
      </dgm:prSet>
      <dgm:spPr/>
    </dgm:pt>
    <dgm:pt modelId="{8BC1B0FB-664C-754C-BA17-CD5D3E6DF4B7}" type="pres">
      <dgm:prSet presAssocID="{FA731DC6-7495-A447-9163-85B4BC163C4F}" presName="sibTrans" presStyleCnt="0"/>
      <dgm:spPr/>
    </dgm:pt>
    <dgm:pt modelId="{38E3DA06-1780-404B-9E7D-28351CB8404B}" type="pres">
      <dgm:prSet presAssocID="{5F396810-F66D-F940-9C2A-6D81231233B7}" presName="node" presStyleLbl="node1" presStyleIdx="2" presStyleCnt="9">
        <dgm:presLayoutVars>
          <dgm:bulletEnabled val="1"/>
        </dgm:presLayoutVars>
      </dgm:prSet>
      <dgm:spPr/>
    </dgm:pt>
    <dgm:pt modelId="{E3C29EDC-E123-5C4F-B981-D4CB3773EBD9}" type="pres">
      <dgm:prSet presAssocID="{989E0A64-9482-C140-A249-4A67610CC8F0}" presName="sibTrans" presStyleCnt="0"/>
      <dgm:spPr/>
    </dgm:pt>
    <dgm:pt modelId="{E7826C88-0906-0E44-B40E-54BAE08BD64E}" type="pres">
      <dgm:prSet presAssocID="{26FAA548-64B3-7543-B31B-8CA7A19E55B0}" presName="node" presStyleLbl="node1" presStyleIdx="3" presStyleCnt="9">
        <dgm:presLayoutVars>
          <dgm:bulletEnabled val="1"/>
        </dgm:presLayoutVars>
      </dgm:prSet>
      <dgm:spPr/>
    </dgm:pt>
    <dgm:pt modelId="{EE5B0E21-B822-3846-8DCA-40E2B1AA9C43}" type="pres">
      <dgm:prSet presAssocID="{7BBBAFAD-B91C-704D-B48F-516AE6CA64C7}" presName="sibTrans" presStyleCnt="0"/>
      <dgm:spPr/>
    </dgm:pt>
    <dgm:pt modelId="{12FEF24F-7C71-8348-9782-377EBD47DBBA}" type="pres">
      <dgm:prSet presAssocID="{2019FEBD-6053-7C47-9CC5-553F9F93591E}" presName="node" presStyleLbl="node1" presStyleIdx="4" presStyleCnt="9">
        <dgm:presLayoutVars>
          <dgm:bulletEnabled val="1"/>
        </dgm:presLayoutVars>
      </dgm:prSet>
      <dgm:spPr/>
    </dgm:pt>
    <dgm:pt modelId="{AB4EA107-287C-B148-949F-58845D9AF7C1}" type="pres">
      <dgm:prSet presAssocID="{D723724E-387B-0741-9C1A-70B0F1E0E7A3}" presName="sibTrans" presStyleCnt="0"/>
      <dgm:spPr/>
    </dgm:pt>
    <dgm:pt modelId="{DF44FABB-19DE-1040-8CE5-D64391329B03}" type="pres">
      <dgm:prSet presAssocID="{0F1F56A9-85B3-F74F-B6D1-4E8CA794CDD8}" presName="node" presStyleLbl="node1" presStyleIdx="5" presStyleCnt="9">
        <dgm:presLayoutVars>
          <dgm:bulletEnabled val="1"/>
        </dgm:presLayoutVars>
      </dgm:prSet>
      <dgm:spPr/>
    </dgm:pt>
    <dgm:pt modelId="{4CDEF849-97AC-6E4B-905E-D4484BDCA7AA}" type="pres">
      <dgm:prSet presAssocID="{3422129F-CEFC-F345-892D-A61959115ADE}" presName="sibTrans" presStyleCnt="0"/>
      <dgm:spPr/>
    </dgm:pt>
    <dgm:pt modelId="{AAFAA92E-48CF-9245-B65E-0FB458C4CE2C}" type="pres">
      <dgm:prSet presAssocID="{91CDDF9E-0747-964F-BD6F-5A4BAAA8D76E}" presName="node" presStyleLbl="node1" presStyleIdx="6" presStyleCnt="9">
        <dgm:presLayoutVars>
          <dgm:bulletEnabled val="1"/>
        </dgm:presLayoutVars>
      </dgm:prSet>
      <dgm:spPr/>
    </dgm:pt>
    <dgm:pt modelId="{B19EE37D-A3FE-AF49-9FB9-E0005EBD709C}" type="pres">
      <dgm:prSet presAssocID="{B736F6F0-40B3-334B-AC1F-63C99A0C7D1D}" presName="sibTrans" presStyleCnt="0"/>
      <dgm:spPr/>
    </dgm:pt>
    <dgm:pt modelId="{DBE259D8-FC18-B041-A78F-F24F70FFB7E7}" type="pres">
      <dgm:prSet presAssocID="{FF3D622D-C654-CE49-AF48-F8EEB9B50523}" presName="node" presStyleLbl="node1" presStyleIdx="7" presStyleCnt="9">
        <dgm:presLayoutVars>
          <dgm:bulletEnabled val="1"/>
        </dgm:presLayoutVars>
      </dgm:prSet>
      <dgm:spPr/>
    </dgm:pt>
    <dgm:pt modelId="{F2980F9B-BC37-D04D-986A-981198B30000}" type="pres">
      <dgm:prSet presAssocID="{0FD8B04B-E051-9C42-8AF9-2AD573869850}" presName="sibTrans" presStyleCnt="0"/>
      <dgm:spPr/>
    </dgm:pt>
    <dgm:pt modelId="{47E2E289-4CEF-0F46-AAC5-B5CFB7FAF5CA}" type="pres">
      <dgm:prSet presAssocID="{9179EC96-61C8-5344-B2F9-ADD5E260F670}" presName="node" presStyleLbl="node1" presStyleIdx="8" presStyleCnt="9">
        <dgm:presLayoutVars>
          <dgm:bulletEnabled val="1"/>
        </dgm:presLayoutVars>
      </dgm:prSet>
      <dgm:spPr/>
    </dgm:pt>
  </dgm:ptLst>
  <dgm:cxnLst>
    <dgm:cxn modelId="{718F4107-943A-454C-9F11-C6F8C66F2D6D}" type="presOf" srcId="{9179EC96-61C8-5344-B2F9-ADD5E260F670}" destId="{47E2E289-4CEF-0F46-AAC5-B5CFB7FAF5CA}" srcOrd="0" destOrd="0" presId="urn:microsoft.com/office/officeart/2005/8/layout/default"/>
    <dgm:cxn modelId="{E603D613-8E7C-794C-AF59-525A3BF21230}" type="presOf" srcId="{0F1F56A9-85B3-F74F-B6D1-4E8CA794CDD8}" destId="{DF44FABB-19DE-1040-8CE5-D64391329B03}" srcOrd="0" destOrd="0" presId="urn:microsoft.com/office/officeart/2005/8/layout/default"/>
    <dgm:cxn modelId="{F50A5018-0954-9746-BE0B-C951DBD31C91}" srcId="{DE3856D8-B5CC-B842-990B-2A8CC5ED8CE5}" destId="{5F396810-F66D-F940-9C2A-6D81231233B7}" srcOrd="2" destOrd="0" parTransId="{898158BA-1BE3-4C4B-8191-1B56CC5C08B7}" sibTransId="{989E0A64-9482-C140-A249-4A67610CC8F0}"/>
    <dgm:cxn modelId="{5B55681A-F297-C040-B57B-662BA72C239D}" srcId="{DE3856D8-B5CC-B842-990B-2A8CC5ED8CE5}" destId="{91CDDF9E-0747-964F-BD6F-5A4BAAA8D76E}" srcOrd="6" destOrd="0" parTransId="{6CAB65DE-6E82-A44A-81C0-5700D1E4EA0E}" sibTransId="{B736F6F0-40B3-334B-AC1F-63C99A0C7D1D}"/>
    <dgm:cxn modelId="{D65E201D-5D84-6241-A7AA-22A7D824B9F5}" type="presOf" srcId="{91CDDF9E-0747-964F-BD6F-5A4BAAA8D76E}" destId="{AAFAA92E-48CF-9245-B65E-0FB458C4CE2C}" srcOrd="0" destOrd="0" presId="urn:microsoft.com/office/officeart/2005/8/layout/default"/>
    <dgm:cxn modelId="{986D1E2D-F42E-904F-BE85-EC5499E3EF53}" srcId="{DE3856D8-B5CC-B842-990B-2A8CC5ED8CE5}" destId="{FF3D622D-C654-CE49-AF48-F8EEB9B50523}" srcOrd="7" destOrd="0" parTransId="{C375219A-1F1B-1244-B44C-0F04E57585BB}" sibTransId="{0FD8B04B-E051-9C42-8AF9-2AD573869850}"/>
    <dgm:cxn modelId="{12985A3B-D11C-D641-84CB-04FA640FA6BE}" type="presOf" srcId="{FF3D622D-C654-CE49-AF48-F8EEB9B50523}" destId="{DBE259D8-FC18-B041-A78F-F24F70FFB7E7}" srcOrd="0" destOrd="0" presId="urn:microsoft.com/office/officeart/2005/8/layout/default"/>
    <dgm:cxn modelId="{42D5D14B-5915-2B4A-B6EB-DCC1059D7AB8}" type="presOf" srcId="{5F396810-F66D-F940-9C2A-6D81231233B7}" destId="{38E3DA06-1780-404B-9E7D-28351CB8404B}" srcOrd="0" destOrd="0" presId="urn:microsoft.com/office/officeart/2005/8/layout/default"/>
    <dgm:cxn modelId="{1BB5EC50-47F1-794E-87C0-D8470BE19663}" srcId="{DE3856D8-B5CC-B842-990B-2A8CC5ED8CE5}" destId="{26FAA548-64B3-7543-B31B-8CA7A19E55B0}" srcOrd="3" destOrd="0" parTransId="{4428AF8D-AEC4-4D45-98F5-76626BD36B5A}" sibTransId="{7BBBAFAD-B91C-704D-B48F-516AE6CA64C7}"/>
    <dgm:cxn modelId="{30C3DA9F-AD27-2C44-80CD-E8E20EC313E3}" type="presOf" srcId="{26FAA548-64B3-7543-B31B-8CA7A19E55B0}" destId="{E7826C88-0906-0E44-B40E-54BAE08BD64E}" srcOrd="0" destOrd="0" presId="urn:microsoft.com/office/officeart/2005/8/layout/default"/>
    <dgm:cxn modelId="{4DE66EBA-32CD-E149-9476-5BD44BABEED0}" type="presOf" srcId="{2019FEBD-6053-7C47-9CC5-553F9F93591E}" destId="{12FEF24F-7C71-8348-9782-377EBD47DBBA}" srcOrd="0" destOrd="0" presId="urn:microsoft.com/office/officeart/2005/8/layout/default"/>
    <dgm:cxn modelId="{50418FBD-2394-D544-BBB2-70997D11127F}" type="presOf" srcId="{6ECF147D-27B0-AC4B-B33E-8FD7B71FC709}" destId="{5A466B84-BABE-BB4F-90D7-C7D6566E8545}" srcOrd="0" destOrd="0" presId="urn:microsoft.com/office/officeart/2005/8/layout/default"/>
    <dgm:cxn modelId="{C94B7AC1-AB36-0341-AAB1-7098466716F5}" srcId="{DE3856D8-B5CC-B842-990B-2A8CC5ED8CE5}" destId="{9179EC96-61C8-5344-B2F9-ADD5E260F670}" srcOrd="8" destOrd="0" parTransId="{D6AE1D64-9CBB-E845-8B4F-1ED8F3CCE90B}" sibTransId="{E2F34558-4DB5-3C4E-B440-CCD4E3F78CE5}"/>
    <dgm:cxn modelId="{110573C2-5E40-444F-93D5-6E2C9E7CE247}" type="presOf" srcId="{73751844-7EDE-6C4F-9B4A-29F09F9477A9}" destId="{BAE05538-FB8F-114A-81CA-DAD58C052F00}" srcOrd="0" destOrd="0" presId="urn:microsoft.com/office/officeart/2005/8/layout/default"/>
    <dgm:cxn modelId="{603090CF-1C40-6842-94A3-1BE84D75FF73}" srcId="{DE3856D8-B5CC-B842-990B-2A8CC5ED8CE5}" destId="{6ECF147D-27B0-AC4B-B33E-8FD7B71FC709}" srcOrd="0" destOrd="0" parTransId="{E088A1DF-2FCD-C84A-B874-7C776A25C349}" sibTransId="{E1B110A9-FB47-AC4D-A8E2-6A6E77AC72F0}"/>
    <dgm:cxn modelId="{8E8982D0-44F1-454E-8AAD-8530BEC3B10D}" srcId="{DE3856D8-B5CC-B842-990B-2A8CC5ED8CE5}" destId="{73751844-7EDE-6C4F-9B4A-29F09F9477A9}" srcOrd="1" destOrd="0" parTransId="{3C2872DB-DDD3-D345-BC59-465FC7C23639}" sibTransId="{FA731DC6-7495-A447-9163-85B4BC163C4F}"/>
    <dgm:cxn modelId="{82B664D6-8B5B-394D-91B6-1713D380B982}" srcId="{DE3856D8-B5CC-B842-990B-2A8CC5ED8CE5}" destId="{0F1F56A9-85B3-F74F-B6D1-4E8CA794CDD8}" srcOrd="5" destOrd="0" parTransId="{7AA1BB72-5116-504C-ACB8-611A2C88F148}" sibTransId="{3422129F-CEFC-F345-892D-A61959115ADE}"/>
    <dgm:cxn modelId="{4079CCED-89DA-FC42-9100-1028845C4BA9}" type="presOf" srcId="{DE3856D8-B5CC-B842-990B-2A8CC5ED8CE5}" destId="{1F750A16-AF0B-014D-9F49-C7BB0408BAE2}" srcOrd="0" destOrd="0" presId="urn:microsoft.com/office/officeart/2005/8/layout/default"/>
    <dgm:cxn modelId="{886606EF-D2BC-2045-930B-815617B48A5C}" srcId="{DE3856D8-B5CC-B842-990B-2A8CC5ED8CE5}" destId="{2019FEBD-6053-7C47-9CC5-553F9F93591E}" srcOrd="4" destOrd="0" parTransId="{3BCC57F7-8010-894C-8202-A22279C53B07}" sibTransId="{D723724E-387B-0741-9C1A-70B0F1E0E7A3}"/>
    <dgm:cxn modelId="{ED0F6120-09B5-024A-AC21-885A600DE6E8}" type="presParOf" srcId="{1F750A16-AF0B-014D-9F49-C7BB0408BAE2}" destId="{5A466B84-BABE-BB4F-90D7-C7D6566E8545}" srcOrd="0" destOrd="0" presId="urn:microsoft.com/office/officeart/2005/8/layout/default"/>
    <dgm:cxn modelId="{E24DC673-0856-8541-8075-F51D11388D5C}" type="presParOf" srcId="{1F750A16-AF0B-014D-9F49-C7BB0408BAE2}" destId="{EED4C0D1-D111-6146-B025-AB1776765A4B}" srcOrd="1" destOrd="0" presId="urn:microsoft.com/office/officeart/2005/8/layout/default"/>
    <dgm:cxn modelId="{C02B77E5-92A8-C24F-9D94-9D0C2B6E3D3E}" type="presParOf" srcId="{1F750A16-AF0B-014D-9F49-C7BB0408BAE2}" destId="{BAE05538-FB8F-114A-81CA-DAD58C052F00}" srcOrd="2" destOrd="0" presId="urn:microsoft.com/office/officeart/2005/8/layout/default"/>
    <dgm:cxn modelId="{4EF90981-EE04-5D48-B4A2-89033B9568F1}" type="presParOf" srcId="{1F750A16-AF0B-014D-9F49-C7BB0408BAE2}" destId="{8BC1B0FB-664C-754C-BA17-CD5D3E6DF4B7}" srcOrd="3" destOrd="0" presId="urn:microsoft.com/office/officeart/2005/8/layout/default"/>
    <dgm:cxn modelId="{0DF332DE-8A5F-BF43-B3F2-9CDB3AC638D6}" type="presParOf" srcId="{1F750A16-AF0B-014D-9F49-C7BB0408BAE2}" destId="{38E3DA06-1780-404B-9E7D-28351CB8404B}" srcOrd="4" destOrd="0" presId="urn:microsoft.com/office/officeart/2005/8/layout/default"/>
    <dgm:cxn modelId="{3B16CBD0-F3B9-9F43-AAD6-33C91B01D5C4}" type="presParOf" srcId="{1F750A16-AF0B-014D-9F49-C7BB0408BAE2}" destId="{E3C29EDC-E123-5C4F-B981-D4CB3773EBD9}" srcOrd="5" destOrd="0" presId="urn:microsoft.com/office/officeart/2005/8/layout/default"/>
    <dgm:cxn modelId="{E9374A02-DCC1-2E4D-9DB2-9B29BF29D541}" type="presParOf" srcId="{1F750A16-AF0B-014D-9F49-C7BB0408BAE2}" destId="{E7826C88-0906-0E44-B40E-54BAE08BD64E}" srcOrd="6" destOrd="0" presId="urn:microsoft.com/office/officeart/2005/8/layout/default"/>
    <dgm:cxn modelId="{9F9670C2-CA79-6C4C-9738-9D47D074BCE0}" type="presParOf" srcId="{1F750A16-AF0B-014D-9F49-C7BB0408BAE2}" destId="{EE5B0E21-B822-3846-8DCA-40E2B1AA9C43}" srcOrd="7" destOrd="0" presId="urn:microsoft.com/office/officeart/2005/8/layout/default"/>
    <dgm:cxn modelId="{A4FC4387-BB05-7E48-98ED-0B0E34540C65}" type="presParOf" srcId="{1F750A16-AF0B-014D-9F49-C7BB0408BAE2}" destId="{12FEF24F-7C71-8348-9782-377EBD47DBBA}" srcOrd="8" destOrd="0" presId="urn:microsoft.com/office/officeart/2005/8/layout/default"/>
    <dgm:cxn modelId="{60430C3B-CE1A-3947-A859-292F91A1D0C4}" type="presParOf" srcId="{1F750A16-AF0B-014D-9F49-C7BB0408BAE2}" destId="{AB4EA107-287C-B148-949F-58845D9AF7C1}" srcOrd="9" destOrd="0" presId="urn:microsoft.com/office/officeart/2005/8/layout/default"/>
    <dgm:cxn modelId="{9A16EA1A-59A6-9B48-9ECD-C0B7DE7E282A}" type="presParOf" srcId="{1F750A16-AF0B-014D-9F49-C7BB0408BAE2}" destId="{DF44FABB-19DE-1040-8CE5-D64391329B03}" srcOrd="10" destOrd="0" presId="urn:microsoft.com/office/officeart/2005/8/layout/default"/>
    <dgm:cxn modelId="{5341C7B5-E405-9A49-8D32-0F5EBB3CD60C}" type="presParOf" srcId="{1F750A16-AF0B-014D-9F49-C7BB0408BAE2}" destId="{4CDEF849-97AC-6E4B-905E-D4484BDCA7AA}" srcOrd="11" destOrd="0" presId="urn:microsoft.com/office/officeart/2005/8/layout/default"/>
    <dgm:cxn modelId="{950024D2-09D2-EA4B-A400-972469DA119A}" type="presParOf" srcId="{1F750A16-AF0B-014D-9F49-C7BB0408BAE2}" destId="{AAFAA92E-48CF-9245-B65E-0FB458C4CE2C}" srcOrd="12" destOrd="0" presId="urn:microsoft.com/office/officeart/2005/8/layout/default"/>
    <dgm:cxn modelId="{05D52BEF-9DDB-AE44-868B-84F5DBFB048C}" type="presParOf" srcId="{1F750A16-AF0B-014D-9F49-C7BB0408BAE2}" destId="{B19EE37D-A3FE-AF49-9FB9-E0005EBD709C}" srcOrd="13" destOrd="0" presId="urn:microsoft.com/office/officeart/2005/8/layout/default"/>
    <dgm:cxn modelId="{3C501304-02C7-3C47-A9D0-F4281A070D2C}" type="presParOf" srcId="{1F750A16-AF0B-014D-9F49-C7BB0408BAE2}" destId="{DBE259D8-FC18-B041-A78F-F24F70FFB7E7}" srcOrd="14" destOrd="0" presId="urn:microsoft.com/office/officeart/2005/8/layout/default"/>
    <dgm:cxn modelId="{ADC8F6FE-6F8F-2E4F-8BC9-8681E1CD7623}" type="presParOf" srcId="{1F750A16-AF0B-014D-9F49-C7BB0408BAE2}" destId="{F2980F9B-BC37-D04D-986A-981198B30000}" srcOrd="15" destOrd="0" presId="urn:microsoft.com/office/officeart/2005/8/layout/default"/>
    <dgm:cxn modelId="{79271A1F-CA9F-2D41-A131-FF14DC92309B}" type="presParOf" srcId="{1F750A16-AF0B-014D-9F49-C7BB0408BAE2}" destId="{47E2E289-4CEF-0F46-AAC5-B5CFB7FAF5CA}"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EB2089-CE2D-3340-BC8B-DA41CF3F7AD3}" type="doc">
      <dgm:prSet loTypeId="urn:microsoft.com/office/officeart/2005/8/layout/hProcess9" loCatId="" qsTypeId="urn:microsoft.com/office/officeart/2005/8/quickstyle/simple1" qsCatId="simple" csTypeId="urn:microsoft.com/office/officeart/2005/8/colors/accent1_2" csCatId="accent1" phldr="1"/>
      <dgm:spPr/>
    </dgm:pt>
    <dgm:pt modelId="{950711C5-2B1D-B742-A291-A0394BDEB47B}">
      <dgm:prSet phldrT="[Text]" custT="1"/>
      <dgm:spPr>
        <a:solidFill>
          <a:srgbClr val="FF6F32"/>
        </a:solidFill>
      </dgm:spPr>
      <dgm:t>
        <a:bodyPr/>
        <a:lstStyle/>
        <a:p>
          <a:r>
            <a:rPr lang="en-US" sz="5400" b="1" dirty="0"/>
            <a:t>Promise</a:t>
          </a:r>
        </a:p>
      </dgm:t>
    </dgm:pt>
    <dgm:pt modelId="{61FC1D91-D8FB-C345-B383-382CF6F403FA}" type="parTrans" cxnId="{7FF53EB1-B42C-D444-8A08-C2E93DBD78BC}">
      <dgm:prSet/>
      <dgm:spPr/>
      <dgm:t>
        <a:bodyPr/>
        <a:lstStyle/>
        <a:p>
          <a:endParaRPr lang="en-US"/>
        </a:p>
      </dgm:t>
    </dgm:pt>
    <dgm:pt modelId="{25FE047B-EBA3-6749-837C-74C46C8857A5}" type="sibTrans" cxnId="{7FF53EB1-B42C-D444-8A08-C2E93DBD78BC}">
      <dgm:prSet/>
      <dgm:spPr/>
      <dgm:t>
        <a:bodyPr/>
        <a:lstStyle/>
        <a:p>
          <a:endParaRPr lang="en-US"/>
        </a:p>
      </dgm:t>
    </dgm:pt>
    <dgm:pt modelId="{CCCB8271-02F4-6344-B8DE-5A0A78BBD8DC}">
      <dgm:prSet phldrT="[Text]" custT="1"/>
      <dgm:spPr>
        <a:solidFill>
          <a:srgbClr val="FF742C"/>
        </a:solidFill>
      </dgm:spPr>
      <dgm:t>
        <a:bodyPr/>
        <a:lstStyle/>
        <a:p>
          <a:r>
            <a:rPr lang="en-US" sz="5400" b="1" dirty="0"/>
            <a:t>Efficacy</a:t>
          </a:r>
        </a:p>
      </dgm:t>
    </dgm:pt>
    <dgm:pt modelId="{81544D68-FFBB-7D48-BD24-DC0A53F29E86}" type="parTrans" cxnId="{C1B645C5-5C4A-D445-B0EF-2CDC7D192379}">
      <dgm:prSet/>
      <dgm:spPr/>
      <dgm:t>
        <a:bodyPr/>
        <a:lstStyle/>
        <a:p>
          <a:endParaRPr lang="en-US"/>
        </a:p>
      </dgm:t>
    </dgm:pt>
    <dgm:pt modelId="{01C9A6AC-CB5D-764A-AF6C-6108E8A4941B}" type="sibTrans" cxnId="{C1B645C5-5C4A-D445-B0EF-2CDC7D192379}">
      <dgm:prSet/>
      <dgm:spPr/>
      <dgm:t>
        <a:bodyPr/>
        <a:lstStyle/>
        <a:p>
          <a:endParaRPr lang="en-US"/>
        </a:p>
      </dgm:t>
    </dgm:pt>
    <dgm:pt modelId="{AE4E03E6-7745-1A41-86E6-93870CC3FA06}">
      <dgm:prSet phldrT="[Text]" custT="1"/>
      <dgm:spPr>
        <a:solidFill>
          <a:srgbClr val="E96022"/>
        </a:solidFill>
      </dgm:spPr>
      <dgm:t>
        <a:bodyPr/>
        <a:lstStyle/>
        <a:p>
          <a:r>
            <a:rPr lang="en-US" sz="5400" b="1" dirty="0"/>
            <a:t>Effectiveness</a:t>
          </a:r>
        </a:p>
      </dgm:t>
    </dgm:pt>
    <dgm:pt modelId="{DBBEC701-7BD1-BD43-93AE-43F956AA05F5}" type="parTrans" cxnId="{3A17238E-DE49-A54C-AF7B-CB4C973FC016}">
      <dgm:prSet/>
      <dgm:spPr/>
      <dgm:t>
        <a:bodyPr/>
        <a:lstStyle/>
        <a:p>
          <a:endParaRPr lang="en-US"/>
        </a:p>
      </dgm:t>
    </dgm:pt>
    <dgm:pt modelId="{8F4BDAF4-D7E5-C344-8AE8-0E17962B7551}" type="sibTrans" cxnId="{3A17238E-DE49-A54C-AF7B-CB4C973FC016}">
      <dgm:prSet/>
      <dgm:spPr/>
      <dgm:t>
        <a:bodyPr/>
        <a:lstStyle/>
        <a:p>
          <a:endParaRPr lang="en-US"/>
        </a:p>
      </dgm:t>
    </dgm:pt>
    <dgm:pt modelId="{762731AF-7434-8345-910E-33448C0381BC}">
      <dgm:prSet phldrT="[Text]" custT="1"/>
      <dgm:spPr>
        <a:solidFill>
          <a:srgbClr val="FF742C"/>
        </a:solidFill>
      </dgm:spPr>
      <dgm:t>
        <a:bodyPr/>
        <a:lstStyle/>
        <a:p>
          <a:r>
            <a:rPr lang="en-US" sz="4400" b="1" dirty="0"/>
            <a:t>Implementation</a:t>
          </a:r>
        </a:p>
      </dgm:t>
    </dgm:pt>
    <dgm:pt modelId="{011C6D4C-6309-8440-884E-D01A431F03F4}" type="parTrans" cxnId="{1D32239E-0618-5642-BD87-FE119F759DA3}">
      <dgm:prSet/>
      <dgm:spPr/>
      <dgm:t>
        <a:bodyPr/>
        <a:lstStyle/>
        <a:p>
          <a:endParaRPr lang="en-US"/>
        </a:p>
      </dgm:t>
    </dgm:pt>
    <dgm:pt modelId="{7FE73405-6C1E-464B-BC3D-97F3ED49E8B5}" type="sibTrans" cxnId="{1D32239E-0618-5642-BD87-FE119F759DA3}">
      <dgm:prSet/>
      <dgm:spPr/>
      <dgm:t>
        <a:bodyPr/>
        <a:lstStyle/>
        <a:p>
          <a:endParaRPr lang="en-US"/>
        </a:p>
      </dgm:t>
    </dgm:pt>
    <dgm:pt modelId="{A650DC3C-6C18-5C4A-ADA4-8F2D44E5FF90}" type="pres">
      <dgm:prSet presAssocID="{AEEB2089-CE2D-3340-BC8B-DA41CF3F7AD3}" presName="CompostProcess" presStyleCnt="0">
        <dgm:presLayoutVars>
          <dgm:dir/>
          <dgm:resizeHandles val="exact"/>
        </dgm:presLayoutVars>
      </dgm:prSet>
      <dgm:spPr/>
    </dgm:pt>
    <dgm:pt modelId="{518A3D4E-1FDA-2B43-B2BC-30C04754C5ED}" type="pres">
      <dgm:prSet presAssocID="{AEEB2089-CE2D-3340-BC8B-DA41CF3F7AD3}" presName="arrow" presStyleLbl="bgShp" presStyleIdx="0" presStyleCnt="1"/>
      <dgm:spPr>
        <a:solidFill>
          <a:schemeClr val="tx2"/>
        </a:solidFill>
      </dgm:spPr>
    </dgm:pt>
    <dgm:pt modelId="{711E4B5C-6A0E-3F42-9BFB-68751EE892B8}" type="pres">
      <dgm:prSet presAssocID="{AEEB2089-CE2D-3340-BC8B-DA41CF3F7AD3}" presName="linearProcess" presStyleCnt="0"/>
      <dgm:spPr/>
    </dgm:pt>
    <dgm:pt modelId="{A0E31F4E-B32C-D34D-851B-F27C209A78A1}" type="pres">
      <dgm:prSet presAssocID="{950711C5-2B1D-B742-A291-A0394BDEB47B}" presName="textNode" presStyleLbl="node1" presStyleIdx="0" presStyleCnt="4" custScaleX="94203" custScaleY="78534">
        <dgm:presLayoutVars>
          <dgm:bulletEnabled val="1"/>
        </dgm:presLayoutVars>
      </dgm:prSet>
      <dgm:spPr/>
    </dgm:pt>
    <dgm:pt modelId="{7BCED8AE-A4A4-C54F-ACC5-E534ABBCFC28}" type="pres">
      <dgm:prSet presAssocID="{25FE047B-EBA3-6749-837C-74C46C8857A5}" presName="sibTrans" presStyleCnt="0"/>
      <dgm:spPr/>
    </dgm:pt>
    <dgm:pt modelId="{850B3251-0706-FF47-B913-1AFF22FFAB7D}" type="pres">
      <dgm:prSet presAssocID="{CCCB8271-02F4-6344-B8DE-5A0A78BBD8DC}" presName="textNode" presStyleLbl="node1" presStyleIdx="1" presStyleCnt="4" custScaleX="89054" custScaleY="71754">
        <dgm:presLayoutVars>
          <dgm:bulletEnabled val="1"/>
        </dgm:presLayoutVars>
      </dgm:prSet>
      <dgm:spPr/>
    </dgm:pt>
    <dgm:pt modelId="{E67FCEFD-42E3-6E47-BBC0-AAE7C43BF11D}" type="pres">
      <dgm:prSet presAssocID="{01C9A6AC-CB5D-764A-AF6C-6108E8A4941B}" presName="sibTrans" presStyleCnt="0"/>
      <dgm:spPr/>
    </dgm:pt>
    <dgm:pt modelId="{CF3CA189-6AC4-F645-ABD9-5AB33DA3BDB8}" type="pres">
      <dgm:prSet presAssocID="{AE4E03E6-7745-1A41-86E6-93870CC3FA06}" presName="textNode" presStyleLbl="node1" presStyleIdx="2" presStyleCnt="4" custScaleX="145656" custScaleY="80229">
        <dgm:presLayoutVars>
          <dgm:bulletEnabled val="1"/>
        </dgm:presLayoutVars>
      </dgm:prSet>
      <dgm:spPr/>
    </dgm:pt>
    <dgm:pt modelId="{B81231D2-38B2-AC4D-957D-EF7EC3317BA0}" type="pres">
      <dgm:prSet presAssocID="{8F4BDAF4-D7E5-C344-8AE8-0E17962B7551}" presName="sibTrans" presStyleCnt="0"/>
      <dgm:spPr/>
    </dgm:pt>
    <dgm:pt modelId="{708C1A65-DB1B-8546-8BF1-2D01F04D2375}" type="pres">
      <dgm:prSet presAssocID="{762731AF-7434-8345-910E-33448C0381BC}" presName="textNode" presStyleLbl="node1" presStyleIdx="3" presStyleCnt="4" custScaleX="139447" custScaleY="68364">
        <dgm:presLayoutVars>
          <dgm:bulletEnabled val="1"/>
        </dgm:presLayoutVars>
      </dgm:prSet>
      <dgm:spPr/>
    </dgm:pt>
  </dgm:ptLst>
  <dgm:cxnLst>
    <dgm:cxn modelId="{BDBD3728-31A0-1941-B8B8-9B1A25BB459A}" type="presOf" srcId="{CCCB8271-02F4-6344-B8DE-5A0A78BBD8DC}" destId="{850B3251-0706-FF47-B913-1AFF22FFAB7D}" srcOrd="0" destOrd="0" presId="urn:microsoft.com/office/officeart/2005/8/layout/hProcess9"/>
    <dgm:cxn modelId="{9C208957-38AD-DC40-99BD-9DF061EFC888}" type="presOf" srcId="{950711C5-2B1D-B742-A291-A0394BDEB47B}" destId="{A0E31F4E-B32C-D34D-851B-F27C209A78A1}" srcOrd="0" destOrd="0" presId="urn:microsoft.com/office/officeart/2005/8/layout/hProcess9"/>
    <dgm:cxn modelId="{3A17238E-DE49-A54C-AF7B-CB4C973FC016}" srcId="{AEEB2089-CE2D-3340-BC8B-DA41CF3F7AD3}" destId="{AE4E03E6-7745-1A41-86E6-93870CC3FA06}" srcOrd="2" destOrd="0" parTransId="{DBBEC701-7BD1-BD43-93AE-43F956AA05F5}" sibTransId="{8F4BDAF4-D7E5-C344-8AE8-0E17962B7551}"/>
    <dgm:cxn modelId="{1D32239E-0618-5642-BD87-FE119F759DA3}" srcId="{AEEB2089-CE2D-3340-BC8B-DA41CF3F7AD3}" destId="{762731AF-7434-8345-910E-33448C0381BC}" srcOrd="3" destOrd="0" parTransId="{011C6D4C-6309-8440-884E-D01A431F03F4}" sibTransId="{7FE73405-6C1E-464B-BC3D-97F3ED49E8B5}"/>
    <dgm:cxn modelId="{7FF53EB1-B42C-D444-8A08-C2E93DBD78BC}" srcId="{AEEB2089-CE2D-3340-BC8B-DA41CF3F7AD3}" destId="{950711C5-2B1D-B742-A291-A0394BDEB47B}" srcOrd="0" destOrd="0" parTransId="{61FC1D91-D8FB-C345-B383-382CF6F403FA}" sibTransId="{25FE047B-EBA3-6749-837C-74C46C8857A5}"/>
    <dgm:cxn modelId="{C1B645C5-5C4A-D445-B0EF-2CDC7D192379}" srcId="{AEEB2089-CE2D-3340-BC8B-DA41CF3F7AD3}" destId="{CCCB8271-02F4-6344-B8DE-5A0A78BBD8DC}" srcOrd="1" destOrd="0" parTransId="{81544D68-FFBB-7D48-BD24-DC0A53F29E86}" sibTransId="{01C9A6AC-CB5D-764A-AF6C-6108E8A4941B}"/>
    <dgm:cxn modelId="{FE45D5E0-F87E-C54A-A776-A67E941DDAED}" type="presOf" srcId="{AEEB2089-CE2D-3340-BC8B-DA41CF3F7AD3}" destId="{A650DC3C-6C18-5C4A-ADA4-8F2D44E5FF90}" srcOrd="0" destOrd="0" presId="urn:microsoft.com/office/officeart/2005/8/layout/hProcess9"/>
    <dgm:cxn modelId="{B6D479F5-28D3-DA49-946F-AF606CD36A25}" type="presOf" srcId="{762731AF-7434-8345-910E-33448C0381BC}" destId="{708C1A65-DB1B-8546-8BF1-2D01F04D2375}" srcOrd="0" destOrd="0" presId="urn:microsoft.com/office/officeart/2005/8/layout/hProcess9"/>
    <dgm:cxn modelId="{974AC2FF-8C3C-434F-971E-9A14E57C35C0}" type="presOf" srcId="{AE4E03E6-7745-1A41-86E6-93870CC3FA06}" destId="{CF3CA189-6AC4-F645-ABD9-5AB33DA3BDB8}" srcOrd="0" destOrd="0" presId="urn:microsoft.com/office/officeart/2005/8/layout/hProcess9"/>
    <dgm:cxn modelId="{E89084A5-930D-314D-8191-A7D951EB2642}" type="presParOf" srcId="{A650DC3C-6C18-5C4A-ADA4-8F2D44E5FF90}" destId="{518A3D4E-1FDA-2B43-B2BC-30C04754C5ED}" srcOrd="0" destOrd="0" presId="urn:microsoft.com/office/officeart/2005/8/layout/hProcess9"/>
    <dgm:cxn modelId="{B035358F-0D96-5E4A-853D-66734BA0D471}" type="presParOf" srcId="{A650DC3C-6C18-5C4A-ADA4-8F2D44E5FF90}" destId="{711E4B5C-6A0E-3F42-9BFB-68751EE892B8}" srcOrd="1" destOrd="0" presId="urn:microsoft.com/office/officeart/2005/8/layout/hProcess9"/>
    <dgm:cxn modelId="{8F4B256A-5FA7-484A-AD0B-043EC7135A16}" type="presParOf" srcId="{711E4B5C-6A0E-3F42-9BFB-68751EE892B8}" destId="{A0E31F4E-B32C-D34D-851B-F27C209A78A1}" srcOrd="0" destOrd="0" presId="urn:microsoft.com/office/officeart/2005/8/layout/hProcess9"/>
    <dgm:cxn modelId="{708BC3F5-CE28-7C49-8331-96AA12182353}" type="presParOf" srcId="{711E4B5C-6A0E-3F42-9BFB-68751EE892B8}" destId="{7BCED8AE-A4A4-C54F-ACC5-E534ABBCFC28}" srcOrd="1" destOrd="0" presId="urn:microsoft.com/office/officeart/2005/8/layout/hProcess9"/>
    <dgm:cxn modelId="{D1DE454F-078F-4848-B4BC-DFCCA0603925}" type="presParOf" srcId="{711E4B5C-6A0E-3F42-9BFB-68751EE892B8}" destId="{850B3251-0706-FF47-B913-1AFF22FFAB7D}" srcOrd="2" destOrd="0" presId="urn:microsoft.com/office/officeart/2005/8/layout/hProcess9"/>
    <dgm:cxn modelId="{AECFA690-98E9-E746-B1BB-450996AB5B6A}" type="presParOf" srcId="{711E4B5C-6A0E-3F42-9BFB-68751EE892B8}" destId="{E67FCEFD-42E3-6E47-BBC0-AAE7C43BF11D}" srcOrd="3" destOrd="0" presId="urn:microsoft.com/office/officeart/2005/8/layout/hProcess9"/>
    <dgm:cxn modelId="{EF80FBA1-E7A1-EC41-AAD4-4F2A39109CAC}" type="presParOf" srcId="{711E4B5C-6A0E-3F42-9BFB-68751EE892B8}" destId="{CF3CA189-6AC4-F645-ABD9-5AB33DA3BDB8}" srcOrd="4" destOrd="0" presId="urn:microsoft.com/office/officeart/2005/8/layout/hProcess9"/>
    <dgm:cxn modelId="{9AD04458-8F86-2744-8A49-970C5F3C1890}" type="presParOf" srcId="{711E4B5C-6A0E-3F42-9BFB-68751EE892B8}" destId="{B81231D2-38B2-AC4D-957D-EF7EC3317BA0}" srcOrd="5" destOrd="0" presId="urn:microsoft.com/office/officeart/2005/8/layout/hProcess9"/>
    <dgm:cxn modelId="{8CFF26CE-D378-C84C-97F2-C8319A4D70F8}" type="presParOf" srcId="{711E4B5C-6A0E-3F42-9BFB-68751EE892B8}" destId="{708C1A65-DB1B-8546-8BF1-2D01F04D2375}"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466B84-BABE-BB4F-90D7-C7D6566E8545}">
      <dsp:nvSpPr>
        <dsp:cNvPr id="0" name=""/>
        <dsp:cNvSpPr/>
      </dsp:nvSpPr>
      <dsp:spPr>
        <a:xfrm>
          <a:off x="0" y="442130"/>
          <a:ext cx="3217571" cy="193054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Active Learning</a:t>
          </a:r>
        </a:p>
      </dsp:txBody>
      <dsp:txXfrm>
        <a:off x="0" y="442130"/>
        <a:ext cx="3217571" cy="1930543"/>
      </dsp:txXfrm>
    </dsp:sp>
    <dsp:sp modelId="{BAE05538-FB8F-114A-81CA-DAD58C052F00}">
      <dsp:nvSpPr>
        <dsp:cNvPr id="0" name=""/>
        <dsp:cNvSpPr/>
      </dsp:nvSpPr>
      <dsp:spPr>
        <a:xfrm>
          <a:off x="3539329" y="442130"/>
          <a:ext cx="3217571" cy="1930543"/>
        </a:xfrm>
        <a:prstGeom prst="rect">
          <a:avLst/>
        </a:prstGeom>
        <a:solidFill>
          <a:srgbClr val="E9602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err="1"/>
            <a:t>Interteaching</a:t>
          </a:r>
          <a:endParaRPr lang="en-US" sz="4200" kern="1200" dirty="0"/>
        </a:p>
      </dsp:txBody>
      <dsp:txXfrm>
        <a:off x="3539329" y="442130"/>
        <a:ext cx="3217571" cy="1930543"/>
      </dsp:txXfrm>
    </dsp:sp>
    <dsp:sp modelId="{38E3DA06-1780-404B-9E7D-28351CB8404B}">
      <dsp:nvSpPr>
        <dsp:cNvPr id="0" name=""/>
        <dsp:cNvSpPr/>
      </dsp:nvSpPr>
      <dsp:spPr>
        <a:xfrm>
          <a:off x="7078658" y="442130"/>
          <a:ext cx="3217571" cy="193054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Just In Time Teaching</a:t>
          </a:r>
        </a:p>
      </dsp:txBody>
      <dsp:txXfrm>
        <a:off x="7078658" y="442130"/>
        <a:ext cx="3217571" cy="1930543"/>
      </dsp:txXfrm>
    </dsp:sp>
    <dsp:sp modelId="{E7826C88-0906-0E44-B40E-54BAE08BD64E}">
      <dsp:nvSpPr>
        <dsp:cNvPr id="0" name=""/>
        <dsp:cNvSpPr/>
      </dsp:nvSpPr>
      <dsp:spPr>
        <a:xfrm>
          <a:off x="0" y="2694430"/>
          <a:ext cx="3217571" cy="19305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Retrieval Practice</a:t>
          </a:r>
        </a:p>
      </dsp:txBody>
      <dsp:txXfrm>
        <a:off x="0" y="2694430"/>
        <a:ext cx="3217571" cy="1930543"/>
      </dsp:txXfrm>
    </dsp:sp>
    <dsp:sp modelId="{12FEF24F-7C71-8348-9782-377EBD47DBBA}">
      <dsp:nvSpPr>
        <dsp:cNvPr id="0" name=""/>
        <dsp:cNvSpPr/>
      </dsp:nvSpPr>
      <dsp:spPr>
        <a:xfrm>
          <a:off x="3539329" y="2694430"/>
          <a:ext cx="3217571" cy="193054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Feedback</a:t>
          </a:r>
        </a:p>
      </dsp:txBody>
      <dsp:txXfrm>
        <a:off x="3539329" y="2694430"/>
        <a:ext cx="3217571" cy="1930543"/>
      </dsp:txXfrm>
    </dsp:sp>
    <dsp:sp modelId="{DF44FABB-19DE-1040-8CE5-D64391329B03}">
      <dsp:nvSpPr>
        <dsp:cNvPr id="0" name=""/>
        <dsp:cNvSpPr/>
      </dsp:nvSpPr>
      <dsp:spPr>
        <a:xfrm>
          <a:off x="7078658" y="2694430"/>
          <a:ext cx="3217571" cy="1930543"/>
        </a:xfrm>
        <a:prstGeom prst="rect">
          <a:avLst/>
        </a:prstGeom>
        <a:solidFill>
          <a:srgbClr val="FF742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Enthusiasm</a:t>
          </a:r>
        </a:p>
      </dsp:txBody>
      <dsp:txXfrm>
        <a:off x="7078658" y="2694430"/>
        <a:ext cx="3217571" cy="1930543"/>
      </dsp:txXfrm>
    </dsp:sp>
    <dsp:sp modelId="{AAFAA92E-48CF-9245-B65E-0FB458C4CE2C}">
      <dsp:nvSpPr>
        <dsp:cNvPr id="0" name=""/>
        <dsp:cNvSpPr/>
      </dsp:nvSpPr>
      <dsp:spPr>
        <a:xfrm>
          <a:off x="0" y="4946730"/>
          <a:ext cx="3217571" cy="1930543"/>
        </a:xfrm>
        <a:prstGeom prst="rect">
          <a:avLst/>
        </a:prstGeom>
        <a:solidFill>
          <a:srgbClr val="E9602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Organization</a:t>
          </a:r>
        </a:p>
      </dsp:txBody>
      <dsp:txXfrm>
        <a:off x="0" y="4946730"/>
        <a:ext cx="3217571" cy="1930543"/>
      </dsp:txXfrm>
    </dsp:sp>
    <dsp:sp modelId="{DBE259D8-FC18-B041-A78F-F24F70FFB7E7}">
      <dsp:nvSpPr>
        <dsp:cNvPr id="0" name=""/>
        <dsp:cNvSpPr/>
      </dsp:nvSpPr>
      <dsp:spPr>
        <a:xfrm>
          <a:off x="3539329" y="4946730"/>
          <a:ext cx="3217571" cy="193054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Spaced Practice</a:t>
          </a:r>
        </a:p>
      </dsp:txBody>
      <dsp:txXfrm>
        <a:off x="3539329" y="4946730"/>
        <a:ext cx="3217571" cy="1930543"/>
      </dsp:txXfrm>
    </dsp:sp>
    <dsp:sp modelId="{47E2E289-4CEF-0F46-AAC5-B5CFB7FAF5CA}">
      <dsp:nvSpPr>
        <dsp:cNvPr id="0" name=""/>
        <dsp:cNvSpPr/>
      </dsp:nvSpPr>
      <dsp:spPr>
        <a:xfrm>
          <a:off x="7078658" y="4946730"/>
          <a:ext cx="3217571" cy="19305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Structure</a:t>
          </a:r>
        </a:p>
      </dsp:txBody>
      <dsp:txXfrm>
        <a:off x="7078658" y="4946730"/>
        <a:ext cx="3217571" cy="19305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8A3D4E-1FDA-2B43-B2BC-30C04754C5ED}">
      <dsp:nvSpPr>
        <dsp:cNvPr id="0" name=""/>
        <dsp:cNvSpPr/>
      </dsp:nvSpPr>
      <dsp:spPr>
        <a:xfrm>
          <a:off x="1244458" y="0"/>
          <a:ext cx="14103867" cy="7706784"/>
        </a:xfrm>
        <a:prstGeom prst="rightArrow">
          <a:avLst/>
        </a:prstGeom>
        <a:solidFill>
          <a:schemeClr val="tx2"/>
        </a:solidFill>
        <a:ln>
          <a:noFill/>
        </a:ln>
        <a:effectLst/>
      </dsp:spPr>
      <dsp:style>
        <a:lnRef idx="0">
          <a:scrgbClr r="0" g="0" b="0"/>
        </a:lnRef>
        <a:fillRef idx="1">
          <a:scrgbClr r="0" g="0" b="0"/>
        </a:fillRef>
        <a:effectRef idx="0">
          <a:scrgbClr r="0" g="0" b="0"/>
        </a:effectRef>
        <a:fontRef idx="minor"/>
      </dsp:style>
    </dsp:sp>
    <dsp:sp modelId="{A0E31F4E-B32C-D34D-851B-F27C209A78A1}">
      <dsp:nvSpPr>
        <dsp:cNvPr id="0" name=""/>
        <dsp:cNvSpPr/>
      </dsp:nvSpPr>
      <dsp:spPr>
        <a:xfrm>
          <a:off x="1256" y="2642902"/>
          <a:ext cx="3023038" cy="2420978"/>
        </a:xfrm>
        <a:prstGeom prst="roundRect">
          <a:avLst/>
        </a:prstGeom>
        <a:solidFill>
          <a:srgbClr val="FF6F3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b="1" kern="1200" dirty="0"/>
            <a:t>Promise</a:t>
          </a:r>
        </a:p>
      </dsp:txBody>
      <dsp:txXfrm>
        <a:off x="119438" y="2761084"/>
        <a:ext cx="2786674" cy="2184614"/>
      </dsp:txXfrm>
    </dsp:sp>
    <dsp:sp modelId="{850B3251-0706-FF47-B913-1AFF22FFAB7D}">
      <dsp:nvSpPr>
        <dsp:cNvPr id="0" name=""/>
        <dsp:cNvSpPr/>
      </dsp:nvSpPr>
      <dsp:spPr>
        <a:xfrm>
          <a:off x="3544388" y="2747406"/>
          <a:ext cx="2857803" cy="2211970"/>
        </a:xfrm>
        <a:prstGeom prst="roundRect">
          <a:avLst/>
        </a:prstGeom>
        <a:solidFill>
          <a:srgbClr val="FF742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b="1" kern="1200" dirty="0"/>
            <a:t>Efficacy</a:t>
          </a:r>
        </a:p>
      </dsp:txBody>
      <dsp:txXfrm>
        <a:off x="3652367" y="2855385"/>
        <a:ext cx="2641845" cy="1996012"/>
      </dsp:txXfrm>
    </dsp:sp>
    <dsp:sp modelId="{CF3CA189-6AC4-F645-ABD9-5AB33DA3BDB8}">
      <dsp:nvSpPr>
        <dsp:cNvPr id="0" name=""/>
        <dsp:cNvSpPr/>
      </dsp:nvSpPr>
      <dsp:spPr>
        <a:xfrm>
          <a:off x="6922284" y="2616776"/>
          <a:ext cx="4674200" cy="2473230"/>
        </a:xfrm>
        <a:prstGeom prst="roundRect">
          <a:avLst/>
        </a:prstGeom>
        <a:solidFill>
          <a:srgbClr val="E9602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b="1" kern="1200" dirty="0"/>
            <a:t>Effectiveness</a:t>
          </a:r>
        </a:p>
      </dsp:txBody>
      <dsp:txXfrm>
        <a:off x="7043017" y="2737509"/>
        <a:ext cx="4432734" cy="2231764"/>
      </dsp:txXfrm>
    </dsp:sp>
    <dsp:sp modelId="{708C1A65-DB1B-8546-8BF1-2D01F04D2375}">
      <dsp:nvSpPr>
        <dsp:cNvPr id="0" name=""/>
        <dsp:cNvSpPr/>
      </dsp:nvSpPr>
      <dsp:spPr>
        <a:xfrm>
          <a:off x="12116578" y="2799658"/>
          <a:ext cx="4474949" cy="2107466"/>
        </a:xfrm>
        <a:prstGeom prst="roundRect">
          <a:avLst/>
        </a:prstGeom>
        <a:solidFill>
          <a:srgbClr val="FF742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Implementation</a:t>
          </a:r>
        </a:p>
      </dsp:txBody>
      <dsp:txXfrm>
        <a:off x="12219456" y="2902536"/>
        <a:ext cx="4269193" cy="190171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xfrm>
            <a:off x="381000" y="685800"/>
            <a:ext cx="6096000" cy="3429000"/>
          </a:xfrm>
          <a:prstGeom prst="rect">
            <a:avLst/>
          </a:prstGeom>
        </p:spPr>
        <p:txBody>
          <a:bodyPr/>
          <a:lstStyle/>
          <a:p>
            <a:endParaRPr/>
          </a:p>
        </p:txBody>
      </p:sp>
      <p:sp>
        <p:nvSpPr>
          <p:cNvPr id="153" name="Shape 15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82514018"/>
      </p:ext>
    </p:extLst>
  </p:cSld>
  <p:clrMap bg1="lt1" tx1="dk1" bg2="lt2" tx2="dk2" accent1="accent1" accent2="accent2" accent3="accent3" accent4="accent4" accent5="accent5" accent6="accent6" hlink="hlink" folHlink="folHlink"/>
  <p:notesStyle>
    <a:lvl1pPr defTabSz="457152" latinLnBrk="0">
      <a:lnSpc>
        <a:spcPct val="117999"/>
      </a:lnSpc>
      <a:defRPr sz="2100">
        <a:latin typeface="Helvetica Neue"/>
        <a:ea typeface="Helvetica Neue"/>
        <a:cs typeface="Helvetica Neue"/>
        <a:sym typeface="Helvetica Neue"/>
      </a:defRPr>
    </a:lvl1pPr>
    <a:lvl2pPr indent="228577" defTabSz="457152" latinLnBrk="0">
      <a:lnSpc>
        <a:spcPct val="117999"/>
      </a:lnSpc>
      <a:defRPr sz="2100">
        <a:latin typeface="Helvetica Neue"/>
        <a:ea typeface="Helvetica Neue"/>
        <a:cs typeface="Helvetica Neue"/>
        <a:sym typeface="Helvetica Neue"/>
      </a:defRPr>
    </a:lvl2pPr>
    <a:lvl3pPr indent="457152" defTabSz="457152" latinLnBrk="0">
      <a:lnSpc>
        <a:spcPct val="117999"/>
      </a:lnSpc>
      <a:defRPr sz="2100">
        <a:latin typeface="Helvetica Neue"/>
        <a:ea typeface="Helvetica Neue"/>
        <a:cs typeface="Helvetica Neue"/>
        <a:sym typeface="Helvetica Neue"/>
      </a:defRPr>
    </a:lvl3pPr>
    <a:lvl4pPr indent="685729" defTabSz="457152" latinLnBrk="0">
      <a:lnSpc>
        <a:spcPct val="117999"/>
      </a:lnSpc>
      <a:defRPr sz="2100">
        <a:latin typeface="Helvetica Neue"/>
        <a:ea typeface="Helvetica Neue"/>
        <a:cs typeface="Helvetica Neue"/>
        <a:sym typeface="Helvetica Neue"/>
      </a:defRPr>
    </a:lvl4pPr>
    <a:lvl5pPr indent="914307" defTabSz="457152" latinLnBrk="0">
      <a:lnSpc>
        <a:spcPct val="117999"/>
      </a:lnSpc>
      <a:defRPr sz="2100">
        <a:latin typeface="Helvetica Neue"/>
        <a:ea typeface="Helvetica Neue"/>
        <a:cs typeface="Helvetica Neue"/>
        <a:sym typeface="Helvetica Neue"/>
      </a:defRPr>
    </a:lvl5pPr>
    <a:lvl6pPr indent="1142883" defTabSz="457152" latinLnBrk="0">
      <a:lnSpc>
        <a:spcPct val="117999"/>
      </a:lnSpc>
      <a:defRPr sz="2100">
        <a:latin typeface="Helvetica Neue"/>
        <a:ea typeface="Helvetica Neue"/>
        <a:cs typeface="Helvetica Neue"/>
        <a:sym typeface="Helvetica Neue"/>
      </a:defRPr>
    </a:lvl6pPr>
    <a:lvl7pPr indent="1371460" defTabSz="457152" latinLnBrk="0">
      <a:lnSpc>
        <a:spcPct val="117999"/>
      </a:lnSpc>
      <a:defRPr sz="2100">
        <a:latin typeface="Helvetica Neue"/>
        <a:ea typeface="Helvetica Neue"/>
        <a:cs typeface="Helvetica Neue"/>
        <a:sym typeface="Helvetica Neue"/>
      </a:defRPr>
    </a:lvl7pPr>
    <a:lvl8pPr indent="1600038" defTabSz="457152" latinLnBrk="0">
      <a:lnSpc>
        <a:spcPct val="117999"/>
      </a:lnSpc>
      <a:defRPr sz="2100">
        <a:latin typeface="Helvetica Neue"/>
        <a:ea typeface="Helvetica Neue"/>
        <a:cs typeface="Helvetica Neue"/>
        <a:sym typeface="Helvetica Neue"/>
      </a:defRPr>
    </a:lvl8pPr>
    <a:lvl9pPr indent="1828612" defTabSz="457152" latinLnBrk="0">
      <a:lnSpc>
        <a:spcPct val="117999"/>
      </a:lnSpc>
      <a:defRPr sz="21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7942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DISTINGUISH</a:t>
            </a:r>
          </a:p>
          <a:p>
            <a:endParaRPr lang="en-US" dirty="0"/>
          </a:p>
          <a:p>
            <a:endParaRPr lang="en-US" dirty="0"/>
          </a:p>
          <a:p>
            <a:endParaRPr lang="en-US" dirty="0"/>
          </a:p>
        </p:txBody>
      </p:sp>
    </p:spTree>
    <p:extLst>
      <p:ext uri="{BB962C8B-B14F-4D97-AF65-F5344CB8AC3E}">
        <p14:creationId xmlns:p14="http://schemas.microsoft.com/office/powerpoint/2010/main" val="1628566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exemplary</a:t>
            </a:r>
          </a:p>
          <a:p>
            <a:endParaRPr lang="en-US" dirty="0"/>
          </a:p>
          <a:p>
            <a:endParaRPr lang="en-US" dirty="0"/>
          </a:p>
        </p:txBody>
      </p:sp>
    </p:spTree>
    <p:extLst>
      <p:ext uri="{BB962C8B-B14F-4D97-AF65-F5344CB8AC3E}">
        <p14:creationId xmlns:p14="http://schemas.microsoft.com/office/powerpoint/2010/main" val="76578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25101" indent="-325101">
              <a:spcBef>
                <a:spcPts val="0"/>
              </a:spcBef>
              <a:buClr>
                <a:schemeClr val="dk2"/>
              </a:buClr>
              <a:buSzPts val="2300"/>
            </a:pPr>
            <a:r>
              <a:rPr lang="en-US" dirty="0"/>
              <a:t>Select Diverse authors.</a:t>
            </a:r>
          </a:p>
          <a:p>
            <a:pPr marL="325101" indent="-325101">
              <a:spcBef>
                <a:spcPts val="1422"/>
              </a:spcBef>
              <a:buClr>
                <a:schemeClr val="dk2"/>
              </a:buClr>
              <a:buSzPts val="2300"/>
            </a:pPr>
            <a:r>
              <a:rPr lang="en-US" dirty="0"/>
              <a:t>Watch for examples that bias.</a:t>
            </a:r>
          </a:p>
          <a:p>
            <a:pPr marL="325101" indent="-325101">
              <a:spcBef>
                <a:spcPts val="1422"/>
              </a:spcBef>
              <a:buClr>
                <a:schemeClr val="dk2"/>
              </a:buClr>
              <a:buSzPts val="2300"/>
            </a:pPr>
            <a:r>
              <a:rPr lang="en-US" dirty="0"/>
              <a:t>Establish rules of civility.</a:t>
            </a:r>
            <a:endParaRPr lang="en-US" sz="1400" dirty="0"/>
          </a:p>
          <a:p>
            <a:endParaRPr lang="en-US" dirty="0"/>
          </a:p>
        </p:txBody>
      </p:sp>
    </p:spTree>
    <p:extLst>
      <p:ext uri="{BB962C8B-B14F-4D97-AF65-F5344CB8AC3E}">
        <p14:creationId xmlns:p14="http://schemas.microsoft.com/office/powerpoint/2010/main" val="3476594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Chickering and Gamson’s (1987) description of the seven principles of good practice in undergraduate education, researchers have attempted to measure and increase the use of learner-centered approaches to teaching.</a:t>
            </a:r>
          </a:p>
          <a:p>
            <a:r>
              <a:rPr lang="en-US" dirty="0"/>
              <a:t>Why is the syllabus important? </a:t>
            </a:r>
          </a:p>
          <a:p>
            <a:r>
              <a:rPr lang="en-US" dirty="0"/>
              <a:t>Can effect the perceptions of teacher effectiveness (Saville et al., 2010)</a:t>
            </a:r>
          </a:p>
          <a:p>
            <a:r>
              <a:rPr lang="en-US" sz="1200" kern="1200" dirty="0">
                <a:solidFill>
                  <a:schemeClr val="tx1"/>
                </a:solidFill>
                <a:effectLst/>
                <a:latin typeface="+mn-lt"/>
                <a:ea typeface="+mn-ea"/>
                <a:cs typeface="+mn-cs"/>
              </a:rPr>
              <a:t> </a:t>
            </a:r>
            <a:r>
              <a:rPr lang="en-US" sz="800" kern="1200" dirty="0">
                <a:solidFill>
                  <a:schemeClr val="tx1"/>
                </a:solidFill>
                <a:effectLst/>
                <a:latin typeface="+mn-lt"/>
                <a:ea typeface="+mn-ea"/>
                <a:cs typeface="+mn-cs"/>
              </a:rPr>
              <a:t>Although syllabi provide students with important course information, they can also affect perceptions of teaching effectiveness. To test this idea, we distributed 2 versions of a hypothetical course syllabus, a brief version and a detailed version, and asked students to rate the teacher of the course on qualities associated with master teaching. Students in the detailed syllabus group rated the teacher as possessing more of these qualities; they were also more likely to report that they would recommend the course to others and take another course from the teacher. Thus, in addition to serving a communicative function, a detailed syllabus might signal to students that their teacher is competent and wants them to do well.</a:t>
            </a:r>
            <a:endParaRPr lang="en-US" sz="2400" kern="1200" dirty="0">
              <a:solidFill>
                <a:schemeClr val="tx1"/>
              </a:solidFill>
              <a:effectLst/>
              <a:latin typeface="+mn-lt"/>
              <a:ea typeface="+mn-ea"/>
              <a:cs typeface="+mn-cs"/>
            </a:endParaRPr>
          </a:p>
          <a:p>
            <a:endParaRPr lang="en-US" sz="2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can empower students.</a:t>
            </a:r>
          </a:p>
          <a:p>
            <a:r>
              <a:rPr lang="en-US" sz="1200" kern="1200" dirty="0">
                <a:solidFill>
                  <a:schemeClr val="tx1"/>
                </a:solidFill>
                <a:effectLst/>
                <a:latin typeface="+mn-lt"/>
                <a:ea typeface="+mn-ea"/>
                <a:cs typeface="+mn-cs"/>
              </a:rPr>
              <a:t>After we gave 2 classes of introductory psychology students the syllabus, the first class (the experimental group) generated rules for classroom behavior. The instructor presented the second class (the comparison group) with the list of rules and said they were instructor generated. Students rated the rules, several aspects of the course, and the instructor. The comparison group (n = 88) reported higher frequencies of negative behavior by class members. Students in the experimental class (n = 62) rated the instructor more positively. The groups did not differ in grades, perceived fairness, or perceived importance of the rules.</a:t>
            </a:r>
          </a:p>
          <a:p>
            <a:endParaRPr lang="en-US" dirty="0"/>
          </a:p>
          <a:p>
            <a:r>
              <a:rPr lang="en-US" dirty="0"/>
              <a:t>Can influence perceptions on the first day, which in turn can affect student motivation in the course (Wilson &amp; Wilson, 2007)</a:t>
            </a:r>
          </a:p>
          <a:p>
            <a:r>
              <a:rPr lang="en-US" sz="1200" kern="1200" dirty="0">
                <a:solidFill>
                  <a:schemeClr val="tx1"/>
                </a:solidFill>
                <a:effectLst/>
                <a:latin typeface="+mn-lt"/>
                <a:ea typeface="+mn-ea"/>
                <a:cs typeface="+mn-cs"/>
              </a:rPr>
              <a:t>Teaching experts assert that the first day of class impacts students, with potential negative effects lasting the entire term. However, no empirical research supports this supposition. We randomly assigned students to view a video of their professor either providing a positive or negative first-day experience. Students with the positive experience reported better attitudes and more positive expectations at the end of the first day. Although several differences dissipated by the end of the first week, students with the positive first-day experience reported higher motivation for the majority of the course, and their grades were significantly higher by the end of the term</a:t>
            </a:r>
            <a:r>
              <a:rPr lang="en-US" dirty="0">
                <a:effectLst/>
              </a:rPr>
              <a:t> </a:t>
            </a:r>
            <a:endParaRPr lang="en-US" dirty="0"/>
          </a:p>
        </p:txBody>
      </p:sp>
      <p:sp>
        <p:nvSpPr>
          <p:cNvPr id="4" name="Slide Number Placeholder 3"/>
          <p:cNvSpPr>
            <a:spLocks noGrp="1"/>
          </p:cNvSpPr>
          <p:nvPr>
            <p:ph type="sldNum" sz="quarter" idx="10"/>
          </p:nvPr>
        </p:nvSpPr>
        <p:spPr/>
        <p:txBody>
          <a:bodyPr/>
          <a:lstStyle/>
          <a:p>
            <a:fld id="{5ADD752B-3EEB-8546-BE37-3D7EE35CBA26}" type="slidenum">
              <a:rPr lang="en-US" smtClean="0"/>
              <a:t>9</a:t>
            </a:fld>
            <a:endParaRPr lang="en-US" dirty="0"/>
          </a:p>
        </p:txBody>
      </p:sp>
    </p:spTree>
    <p:extLst>
      <p:ext uri="{BB962C8B-B14F-4D97-AF65-F5344CB8AC3E}">
        <p14:creationId xmlns:p14="http://schemas.microsoft.com/office/powerpoint/2010/main" val="10449880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 Full Image 1">
    <p:spTree>
      <p:nvGrpSpPr>
        <p:cNvPr id="1" name=""/>
        <p:cNvGrpSpPr/>
        <p:nvPr/>
      </p:nvGrpSpPr>
      <p:grpSpPr>
        <a:xfrm>
          <a:off x="0" y="0"/>
          <a:ext cx="0" cy="0"/>
          <a:chOff x="0" y="0"/>
          <a:chExt cx="0" cy="0"/>
        </a:xfrm>
      </p:grpSpPr>
      <p:sp>
        <p:nvSpPr>
          <p:cNvPr id="11" name="Rectangle 10"/>
          <p:cNvSpPr/>
          <p:nvPr/>
        </p:nvSpPr>
        <p:spPr>
          <a:xfrm>
            <a:off x="0" y="0"/>
            <a:ext cx="17340263" cy="7947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120"/>
          </a:p>
        </p:txBody>
      </p:sp>
      <p:sp>
        <p:nvSpPr>
          <p:cNvPr id="10" name="Picture Placeholder 9"/>
          <p:cNvSpPr>
            <a:spLocks noGrp="1"/>
          </p:cNvSpPr>
          <p:nvPr>
            <p:ph type="pic" sz="quarter" idx="10" hasCustomPrompt="1"/>
          </p:nvPr>
        </p:nvSpPr>
        <p:spPr>
          <a:xfrm>
            <a:off x="0" y="0"/>
            <a:ext cx="17340263" cy="7947378"/>
          </a:xfrm>
        </p:spPr>
        <p:txBody>
          <a:bodyPr/>
          <a:lstStyle>
            <a:lvl1pPr marL="0" indent="0">
              <a:buNone/>
              <a:defRPr baseline="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Insert Picture Background</a:t>
            </a:r>
          </a:p>
        </p:txBody>
      </p:sp>
      <p:sp>
        <p:nvSpPr>
          <p:cNvPr id="4" name="Rectangle 3"/>
          <p:cNvSpPr/>
          <p:nvPr/>
        </p:nvSpPr>
        <p:spPr>
          <a:xfrm>
            <a:off x="0" y="7946412"/>
            <a:ext cx="17340263" cy="18071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120"/>
          </a:p>
        </p:txBody>
      </p:sp>
      <p:sp>
        <p:nvSpPr>
          <p:cNvPr id="2" name="Title 1"/>
          <p:cNvSpPr>
            <a:spLocks noGrp="1"/>
          </p:cNvSpPr>
          <p:nvPr>
            <p:ph type="ctrTitle" hasCustomPrompt="1"/>
          </p:nvPr>
        </p:nvSpPr>
        <p:spPr>
          <a:xfrm>
            <a:off x="1517276" y="2329257"/>
            <a:ext cx="7645479" cy="4950352"/>
          </a:xfrm>
        </p:spPr>
        <p:txBody>
          <a:bodyPr wrap="square" lIns="0" tIns="0" rIns="0" bIns="0" anchor="t" anchorCtr="0">
            <a:normAutofit/>
          </a:bodyPr>
          <a:lstStyle>
            <a:lvl1pPr algn="l">
              <a:defRPr sz="11379" cap="all" baseline="0">
                <a:solidFill>
                  <a:srgbClr val="DC4405"/>
                </a:solidFill>
                <a:latin typeface="Impact" panose="020B0806030902050204" pitchFamily="34" charset="0"/>
              </a:defRPr>
            </a:lvl1pPr>
          </a:lstStyle>
          <a:p>
            <a:r>
              <a:rPr lang="en-US" dirty="0"/>
              <a:t>Headline or title of event</a:t>
            </a:r>
          </a:p>
        </p:txBody>
      </p:sp>
      <p:sp>
        <p:nvSpPr>
          <p:cNvPr id="3" name="Subtitle 2"/>
          <p:cNvSpPr>
            <a:spLocks noGrp="1"/>
          </p:cNvSpPr>
          <p:nvPr>
            <p:ph type="subTitle" idx="1" hasCustomPrompt="1"/>
          </p:nvPr>
        </p:nvSpPr>
        <p:spPr>
          <a:xfrm>
            <a:off x="1517274" y="774192"/>
            <a:ext cx="14305717" cy="648687"/>
          </a:xfrm>
        </p:spPr>
        <p:txBody>
          <a:bodyPr lIns="0" tIns="0" rIns="0" bIns="0">
            <a:normAutofit/>
          </a:bodyPr>
          <a:lstStyle>
            <a:lvl1pPr marL="0" indent="0" algn="l">
              <a:lnSpc>
                <a:spcPts val="2560"/>
              </a:lnSpc>
              <a:buNone/>
              <a:defRPr sz="2844" baseline="0">
                <a:solidFill>
                  <a:schemeClr val="tx2"/>
                </a:solidFill>
                <a:latin typeface="Georgia" panose="02040502050405020303" pitchFamily="18" charset="0"/>
              </a:defRPr>
            </a:lvl1pPr>
            <a:lvl2pPr marL="650293" indent="0" algn="ctr">
              <a:buNone/>
              <a:defRPr sz="2844"/>
            </a:lvl2pPr>
            <a:lvl3pPr marL="1300585" indent="0" algn="ctr">
              <a:buNone/>
              <a:defRPr sz="2560"/>
            </a:lvl3pPr>
            <a:lvl4pPr marL="1950879" indent="0" algn="ctr">
              <a:buNone/>
              <a:defRPr sz="2276"/>
            </a:lvl4pPr>
            <a:lvl5pPr marL="2601171" indent="0" algn="ctr">
              <a:buNone/>
              <a:defRPr sz="2276"/>
            </a:lvl5pPr>
            <a:lvl6pPr marL="3251464" indent="0" algn="ctr">
              <a:buNone/>
              <a:defRPr sz="2276"/>
            </a:lvl6pPr>
            <a:lvl7pPr marL="3901756" indent="0" algn="ctr">
              <a:buNone/>
              <a:defRPr sz="2276"/>
            </a:lvl7pPr>
            <a:lvl8pPr marL="4552050" indent="0" algn="ctr">
              <a:buNone/>
              <a:defRPr sz="2276"/>
            </a:lvl8pPr>
            <a:lvl9pPr marL="5202343" indent="0" algn="ctr">
              <a:buNone/>
              <a:defRPr sz="2276"/>
            </a:lvl9pPr>
          </a:lstStyle>
          <a:p>
            <a:r>
              <a:rPr lang="en-US" dirty="0"/>
              <a:t>College or department</a:t>
            </a: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44417" y="8095424"/>
            <a:ext cx="4651430" cy="1485864"/>
          </a:xfrm>
          <a:prstGeom prst="rect">
            <a:avLst/>
          </a:prstGeom>
        </p:spPr>
      </p:pic>
    </p:spTree>
    <p:extLst>
      <p:ext uri="{BB962C8B-B14F-4D97-AF65-F5344CB8AC3E}">
        <p14:creationId xmlns:p14="http://schemas.microsoft.com/office/powerpoint/2010/main" val="2755743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 White - No Crest">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86CB4B4D-7CA3-9044-876B-883B54F8677D}" type="slidenum">
              <a:rPr lang="uk-UA" smtClean="0"/>
              <a:t>‹#›</a:t>
            </a:fld>
            <a:endParaRPr lang="uk-UA"/>
          </a:p>
        </p:txBody>
      </p:sp>
    </p:spTree>
    <p:extLst>
      <p:ext uri="{BB962C8B-B14F-4D97-AF65-F5344CB8AC3E}">
        <p14:creationId xmlns:p14="http://schemas.microsoft.com/office/powerpoint/2010/main" val="3351161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 White - No Crest">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5" cy="2275840"/>
          </a:xfrm>
        </p:spPr>
        <p:txBody>
          <a:bodyPr anchor="b"/>
          <a:lstStyle>
            <a:lvl1pPr>
              <a:defRPr sz="4551" baseline="0">
                <a:solidFill>
                  <a:schemeClr val="tx2"/>
                </a:solidFill>
                <a:latin typeface="Georgia" panose="02040502050405020303" pitchFamily="18" charset="0"/>
              </a:defRPr>
            </a:lvl1pPr>
          </a:lstStyle>
          <a:p>
            <a:r>
              <a:rPr lang="en-US"/>
              <a:t>Click to edit Master title style</a:t>
            </a:r>
            <a:endParaRPr lang="en-US" dirty="0"/>
          </a:p>
        </p:txBody>
      </p:sp>
      <p:sp>
        <p:nvSpPr>
          <p:cNvPr id="3" name="Content Placeholder 2"/>
          <p:cNvSpPr>
            <a:spLocks noGrp="1"/>
          </p:cNvSpPr>
          <p:nvPr>
            <p:ph idx="1"/>
          </p:nvPr>
        </p:nvSpPr>
        <p:spPr>
          <a:xfrm>
            <a:off x="7371871" y="1404338"/>
            <a:ext cx="8778508" cy="6931378"/>
          </a:xfrm>
        </p:spPr>
        <p:txBody>
          <a:bodyPr/>
          <a:lstStyle>
            <a:lvl1pPr>
              <a:defRPr sz="4551"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a:defRPr sz="3983" baseline="0">
                <a:solidFill>
                  <a:schemeClr val="tx2"/>
                </a:solidFill>
                <a:latin typeface="Verdana" panose="020B0604030504040204" pitchFamily="34" charset="0"/>
                <a:ea typeface="Verdana" panose="020B0604030504040204" pitchFamily="34" charset="0"/>
                <a:cs typeface="Verdana" panose="020B0604030504040204" pitchFamily="34" charset="0"/>
              </a:defRPr>
            </a:lvl2pPr>
            <a:lvl3pPr>
              <a:defRPr sz="3414" baseline="0">
                <a:solidFill>
                  <a:schemeClr val="tx2"/>
                </a:solidFill>
                <a:latin typeface="Verdana" panose="020B0604030504040204" pitchFamily="34" charset="0"/>
                <a:ea typeface="Verdana" panose="020B0604030504040204" pitchFamily="34" charset="0"/>
                <a:cs typeface="Verdana" panose="020B0604030504040204" pitchFamily="34" charset="0"/>
              </a:defRPr>
            </a:lvl3pPr>
            <a:lvl4pPr>
              <a:defRPr sz="2844" baseline="0">
                <a:solidFill>
                  <a:schemeClr val="tx2"/>
                </a:solidFill>
                <a:latin typeface="Verdana" panose="020B0604030504040204" pitchFamily="34" charset="0"/>
                <a:ea typeface="Verdana" panose="020B0604030504040204" pitchFamily="34" charset="0"/>
                <a:cs typeface="Verdana" panose="020B0604030504040204" pitchFamily="34" charset="0"/>
              </a:defRPr>
            </a:lvl4pPr>
            <a:lvl5pPr>
              <a:defRPr sz="2844" baseline="0">
                <a:solidFill>
                  <a:schemeClr val="tx2"/>
                </a:solidFill>
                <a:latin typeface="Verdana" panose="020B0604030504040204" pitchFamily="34" charset="0"/>
                <a:ea typeface="Verdana" panose="020B0604030504040204" pitchFamily="34" charset="0"/>
                <a:cs typeface="Verdana" panose="020B0604030504040204" pitchFamily="34" charset="0"/>
              </a:defRPr>
            </a:lvl5pPr>
            <a:lvl6pPr>
              <a:defRPr sz="2844"/>
            </a:lvl6pPr>
            <a:lvl7pPr>
              <a:defRPr sz="2844"/>
            </a:lvl7pPr>
            <a:lvl8pPr>
              <a:defRPr sz="2844"/>
            </a:lvl8pPr>
            <a:lvl9pPr>
              <a:defRPr sz="284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94402" y="2926081"/>
            <a:ext cx="5592685" cy="5420925"/>
          </a:xfrm>
        </p:spPr>
        <p:txBody>
          <a:bodyPr/>
          <a:lstStyle>
            <a:lvl1pPr marL="0" indent="0">
              <a:buNone/>
              <a:defRPr sz="2276"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650293" indent="0">
              <a:buNone/>
              <a:defRPr sz="1991"/>
            </a:lvl2pPr>
            <a:lvl3pPr marL="1300585" indent="0">
              <a:buNone/>
              <a:defRPr sz="1707"/>
            </a:lvl3pPr>
            <a:lvl4pPr marL="1950879" indent="0">
              <a:buNone/>
              <a:defRPr sz="1423"/>
            </a:lvl4pPr>
            <a:lvl5pPr marL="2601171" indent="0">
              <a:buNone/>
              <a:defRPr sz="1423"/>
            </a:lvl5pPr>
            <a:lvl6pPr marL="3251464" indent="0">
              <a:buNone/>
              <a:defRPr sz="1423"/>
            </a:lvl6pPr>
            <a:lvl7pPr marL="3901756" indent="0">
              <a:buNone/>
              <a:defRPr sz="1423"/>
            </a:lvl7pPr>
            <a:lvl8pPr marL="4552050" indent="0">
              <a:buNone/>
              <a:defRPr sz="1423"/>
            </a:lvl8pPr>
            <a:lvl9pPr marL="5202343" indent="0">
              <a:buNone/>
              <a:defRPr sz="1423"/>
            </a:lvl9pPr>
          </a:lstStyle>
          <a:p>
            <a:pPr lvl="0"/>
            <a:r>
              <a:rPr lang="en-US"/>
              <a:t>Edit Master text styles</a:t>
            </a:r>
          </a:p>
        </p:txBody>
      </p:sp>
      <p:sp>
        <p:nvSpPr>
          <p:cNvPr id="6" name="Footer Placeholder 5"/>
          <p:cNvSpPr>
            <a:spLocks noGrp="1"/>
          </p:cNvSpPr>
          <p:nvPr>
            <p:ph type="ftr" sz="quarter" idx="11"/>
          </p:nvPr>
        </p:nvSpPr>
        <p:spPr/>
        <p:txBody>
          <a:bodyPr/>
          <a:lstStyle>
            <a:lvl1pPr>
              <a:defRPr>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86CB4B4D-7CA3-9044-876B-883B54F8677D}" type="slidenum">
              <a:rPr lang="uk-UA" smtClean="0"/>
              <a:t>‹#›</a:t>
            </a:fld>
            <a:endParaRPr lang="uk-UA"/>
          </a:p>
        </p:txBody>
      </p:sp>
    </p:spTree>
    <p:extLst>
      <p:ext uri="{BB962C8B-B14F-4D97-AF65-F5344CB8AC3E}">
        <p14:creationId xmlns:p14="http://schemas.microsoft.com/office/powerpoint/2010/main" val="4099282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 White - No Crest">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5" cy="2275840"/>
          </a:xfrm>
        </p:spPr>
        <p:txBody>
          <a:bodyPr anchor="b"/>
          <a:lstStyle>
            <a:lvl1pPr>
              <a:defRPr sz="4551" baseline="0">
                <a:solidFill>
                  <a:schemeClr val="tx2"/>
                </a:solidFill>
                <a:latin typeface="Georgia" panose="02040502050405020303" pitchFamily="18" charset="0"/>
              </a:defRPr>
            </a:lvl1pPr>
          </a:lstStyle>
          <a:p>
            <a:r>
              <a:rPr lang="en-US"/>
              <a:t>Click to edit Master title style</a:t>
            </a:r>
            <a:endParaRPr lang="en-US" dirty="0"/>
          </a:p>
        </p:txBody>
      </p:sp>
      <p:sp>
        <p:nvSpPr>
          <p:cNvPr id="3" name="Picture Placeholder 2"/>
          <p:cNvSpPr>
            <a:spLocks noGrp="1"/>
          </p:cNvSpPr>
          <p:nvPr>
            <p:ph type="pic" idx="1"/>
          </p:nvPr>
        </p:nvSpPr>
        <p:spPr>
          <a:xfrm>
            <a:off x="7371871" y="1404338"/>
            <a:ext cx="8778508" cy="6931378"/>
          </a:xfrm>
        </p:spPr>
        <p:txBody>
          <a:bodyPr/>
          <a:lstStyle>
            <a:lvl1pPr marL="0" indent="0">
              <a:buNone/>
              <a:defRPr sz="455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50293" indent="0">
              <a:buNone/>
              <a:defRPr sz="3983"/>
            </a:lvl2pPr>
            <a:lvl3pPr marL="1300585" indent="0">
              <a:buNone/>
              <a:defRPr sz="3414"/>
            </a:lvl3pPr>
            <a:lvl4pPr marL="1950879" indent="0">
              <a:buNone/>
              <a:defRPr sz="2844"/>
            </a:lvl4pPr>
            <a:lvl5pPr marL="2601171" indent="0">
              <a:buNone/>
              <a:defRPr sz="2844"/>
            </a:lvl5pPr>
            <a:lvl6pPr marL="3251464" indent="0">
              <a:buNone/>
              <a:defRPr sz="2844"/>
            </a:lvl6pPr>
            <a:lvl7pPr marL="3901756" indent="0">
              <a:buNone/>
              <a:defRPr sz="2844"/>
            </a:lvl7pPr>
            <a:lvl8pPr marL="4552050" indent="0">
              <a:buNone/>
              <a:defRPr sz="2844"/>
            </a:lvl8pPr>
            <a:lvl9pPr marL="5202343"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1194402" y="2926081"/>
            <a:ext cx="5592685" cy="5420925"/>
          </a:xfrm>
        </p:spPr>
        <p:txBody>
          <a:bodyPr/>
          <a:lstStyle>
            <a:lvl1pPr marL="0" indent="0">
              <a:buNone/>
              <a:defRPr sz="2276">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650293" indent="0">
              <a:buNone/>
              <a:defRPr sz="1991"/>
            </a:lvl2pPr>
            <a:lvl3pPr marL="1300585" indent="0">
              <a:buNone/>
              <a:defRPr sz="1707"/>
            </a:lvl3pPr>
            <a:lvl4pPr marL="1950879" indent="0">
              <a:buNone/>
              <a:defRPr sz="1423"/>
            </a:lvl4pPr>
            <a:lvl5pPr marL="2601171" indent="0">
              <a:buNone/>
              <a:defRPr sz="1423"/>
            </a:lvl5pPr>
            <a:lvl6pPr marL="3251464" indent="0">
              <a:buNone/>
              <a:defRPr sz="1423"/>
            </a:lvl6pPr>
            <a:lvl7pPr marL="3901756" indent="0">
              <a:buNone/>
              <a:defRPr sz="1423"/>
            </a:lvl7pPr>
            <a:lvl8pPr marL="4552050" indent="0">
              <a:buNone/>
              <a:defRPr sz="1423"/>
            </a:lvl8pPr>
            <a:lvl9pPr marL="5202343" indent="0">
              <a:buNone/>
              <a:defRPr sz="1423"/>
            </a:lvl9pPr>
          </a:lstStyle>
          <a:p>
            <a:pPr lvl="0"/>
            <a:r>
              <a:rPr lang="en-US"/>
              <a:t>Edit Master text styles</a:t>
            </a:r>
          </a:p>
        </p:txBody>
      </p:sp>
      <p:sp>
        <p:nvSpPr>
          <p:cNvPr id="6" name="Footer Placeholder 5"/>
          <p:cNvSpPr>
            <a:spLocks noGrp="1"/>
          </p:cNvSpPr>
          <p:nvPr>
            <p:ph type="ftr" sz="quarter" idx="11"/>
          </p:nvPr>
        </p:nvSpPr>
        <p:spPr/>
        <p:txBody>
          <a:bodyPr/>
          <a:lstStyle>
            <a:lvl1pPr>
              <a:defRPr>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86CB4B4D-7CA3-9044-876B-883B54F8677D}" type="slidenum">
              <a:rPr lang="uk-UA" smtClean="0"/>
              <a:t>‹#›</a:t>
            </a:fld>
            <a:endParaRPr lang="uk-UA"/>
          </a:p>
        </p:txBody>
      </p:sp>
    </p:spTree>
    <p:extLst>
      <p:ext uri="{BB962C8B-B14F-4D97-AF65-F5344CB8AC3E}">
        <p14:creationId xmlns:p14="http://schemas.microsoft.com/office/powerpoint/2010/main" val="3579253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Questions">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67013" y="3424753"/>
            <a:ext cx="15606237" cy="2578976"/>
          </a:xfrm>
        </p:spPr>
        <p:style>
          <a:lnRef idx="1">
            <a:schemeClr val="dk1"/>
          </a:lnRef>
          <a:fillRef idx="2">
            <a:schemeClr val="dk1"/>
          </a:fillRef>
          <a:effectRef idx="1">
            <a:schemeClr val="dk1"/>
          </a:effectRef>
          <a:fontRef idx="none"/>
        </p:style>
        <p:txBody>
          <a:bodyPr anchor="ctr" anchorCtr="0">
            <a:spAutoFit/>
          </a:bodyPr>
          <a:lstStyle>
            <a:lvl1pPr marL="0" indent="0" algn="ctr">
              <a:buNone/>
              <a:defRPr/>
            </a:lvl1pPr>
            <a:lvl2pPr marL="650293" indent="0" algn="ctr">
              <a:buNone/>
              <a:defRPr/>
            </a:lvl2pPr>
            <a:lvl3pPr marL="1300585" indent="0" algn="ctr">
              <a:buNone/>
              <a:defRPr/>
            </a:lvl3pPr>
            <a:lvl4pPr marL="1950879" indent="0" algn="ctr">
              <a:buNone/>
              <a:defRPr/>
            </a:lvl4pPr>
            <a:lvl5pPr marL="2601171" indent="0" algn="ctr">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1382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 Orange - No Crest">
  <p:cSld name="1_Title Slide - Orange - No Crest">
    <p:spTree>
      <p:nvGrpSpPr>
        <p:cNvPr id="1" name="Shape 28"/>
        <p:cNvGrpSpPr/>
        <p:nvPr/>
      </p:nvGrpSpPr>
      <p:grpSpPr>
        <a:xfrm>
          <a:off x="0" y="0"/>
          <a:ext cx="0" cy="0"/>
          <a:chOff x="0" y="0"/>
          <a:chExt cx="0" cy="0"/>
        </a:xfrm>
      </p:grpSpPr>
      <p:sp>
        <p:nvSpPr>
          <p:cNvPr id="29" name="Google Shape;29;p20"/>
          <p:cNvSpPr/>
          <p:nvPr/>
        </p:nvSpPr>
        <p:spPr>
          <a:xfrm>
            <a:off x="2" y="0"/>
            <a:ext cx="17340262" cy="9753600"/>
          </a:xfrm>
          <a:prstGeom prst="rect">
            <a:avLst/>
          </a:prstGeom>
          <a:solidFill>
            <a:srgbClr val="DC4405"/>
          </a:solidFill>
          <a:ln>
            <a:noFill/>
          </a:ln>
        </p:spPr>
        <p:txBody>
          <a:bodyPr spcFirstLastPara="1" wrap="square" lIns="91422" tIns="45699" rIns="91422" bIns="45699" anchor="ctr" anchorCtr="0">
            <a:noAutofit/>
          </a:bodyPr>
          <a:lstStyle/>
          <a:p>
            <a:pPr marL="0" marR="0" lvl="0" indent="0" algn="ctr" rtl="0">
              <a:lnSpc>
                <a:spcPct val="100000"/>
              </a:lnSpc>
              <a:spcBef>
                <a:spcPts val="0"/>
              </a:spcBef>
              <a:spcAft>
                <a:spcPts val="0"/>
              </a:spcAft>
              <a:buClr>
                <a:srgbClr val="000000"/>
              </a:buClr>
              <a:buSzPts val="5689"/>
              <a:buFont typeface="Arial"/>
              <a:buNone/>
            </a:pPr>
            <a:endParaRPr sz="5689" b="0" i="0" u="none" strike="noStrike" cap="none">
              <a:solidFill>
                <a:schemeClr val="lt1"/>
              </a:solidFill>
              <a:latin typeface="Calibri"/>
              <a:ea typeface="Calibri"/>
              <a:cs typeface="Calibri"/>
              <a:sym typeface="Calibri"/>
            </a:endParaRPr>
          </a:p>
        </p:txBody>
      </p:sp>
      <p:sp>
        <p:nvSpPr>
          <p:cNvPr id="30" name="Google Shape;30;p20"/>
          <p:cNvSpPr txBox="1">
            <a:spLocks noGrp="1"/>
          </p:cNvSpPr>
          <p:nvPr>
            <p:ph type="ctrTitle"/>
          </p:nvPr>
        </p:nvSpPr>
        <p:spPr>
          <a:xfrm>
            <a:off x="1517274" y="2654376"/>
            <a:ext cx="14305717" cy="533059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11378"/>
              <a:buFont typeface="Impact"/>
              <a:buNone/>
              <a:defRPr sz="11378" cap="none">
                <a:solidFill>
                  <a:schemeClr val="lt1"/>
                </a:solidFill>
                <a:latin typeface="Impact"/>
                <a:ea typeface="Impact"/>
                <a:cs typeface="Impact"/>
                <a:sym typeface="Impac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0"/>
          <p:cNvSpPr txBox="1">
            <a:spLocks noGrp="1"/>
          </p:cNvSpPr>
          <p:nvPr>
            <p:ph type="subTitle" idx="1"/>
          </p:nvPr>
        </p:nvSpPr>
        <p:spPr>
          <a:xfrm>
            <a:off x="1517274" y="774191"/>
            <a:ext cx="14305717" cy="648687"/>
          </a:xfrm>
          <a:prstGeom prst="rect">
            <a:avLst/>
          </a:prstGeom>
          <a:noFill/>
          <a:ln>
            <a:noFill/>
          </a:ln>
        </p:spPr>
        <p:txBody>
          <a:bodyPr spcFirstLastPara="1" wrap="square" lIns="0" tIns="0" rIns="0" bIns="0" anchor="t" anchorCtr="0">
            <a:normAutofit/>
          </a:bodyPr>
          <a:lstStyle>
            <a:lvl1pPr lvl="0" algn="l">
              <a:lnSpc>
                <a:spcPct val="90014"/>
              </a:lnSpc>
              <a:spcBef>
                <a:spcPts val="1422"/>
              </a:spcBef>
              <a:spcAft>
                <a:spcPts val="0"/>
              </a:spcAft>
              <a:buClr>
                <a:schemeClr val="dk2"/>
              </a:buClr>
              <a:buSzPts val="2844"/>
              <a:buNone/>
              <a:defRPr sz="2844">
                <a:solidFill>
                  <a:schemeClr val="dk2"/>
                </a:solidFill>
                <a:latin typeface="Georgia"/>
                <a:ea typeface="Georgia"/>
                <a:cs typeface="Georgia"/>
                <a:sym typeface="Georgia"/>
              </a:defRPr>
            </a:lvl1pPr>
            <a:lvl2pPr lvl="1" algn="ctr">
              <a:lnSpc>
                <a:spcPct val="90000"/>
              </a:lnSpc>
              <a:spcBef>
                <a:spcPts val="711"/>
              </a:spcBef>
              <a:spcAft>
                <a:spcPts val="0"/>
              </a:spcAft>
              <a:buClr>
                <a:schemeClr val="lt1"/>
              </a:buClr>
              <a:buSzPts val="2844"/>
              <a:buNone/>
              <a:defRPr sz="2844"/>
            </a:lvl2pPr>
            <a:lvl3pPr lvl="2" algn="ctr">
              <a:lnSpc>
                <a:spcPct val="90000"/>
              </a:lnSpc>
              <a:spcBef>
                <a:spcPts val="711"/>
              </a:spcBef>
              <a:spcAft>
                <a:spcPts val="0"/>
              </a:spcAft>
              <a:buClr>
                <a:schemeClr val="lt1"/>
              </a:buClr>
              <a:buSzPts val="2560"/>
              <a:buNone/>
              <a:defRPr sz="2560"/>
            </a:lvl3pPr>
            <a:lvl4pPr lvl="3" algn="ctr">
              <a:lnSpc>
                <a:spcPct val="90000"/>
              </a:lnSpc>
              <a:spcBef>
                <a:spcPts val="711"/>
              </a:spcBef>
              <a:spcAft>
                <a:spcPts val="0"/>
              </a:spcAft>
              <a:buClr>
                <a:schemeClr val="lt1"/>
              </a:buClr>
              <a:buSzPts val="2276"/>
              <a:buNone/>
              <a:defRPr sz="2276"/>
            </a:lvl4pPr>
            <a:lvl5pPr lvl="4" algn="ctr">
              <a:lnSpc>
                <a:spcPct val="90000"/>
              </a:lnSpc>
              <a:spcBef>
                <a:spcPts val="711"/>
              </a:spcBef>
              <a:spcAft>
                <a:spcPts val="0"/>
              </a:spcAft>
              <a:buClr>
                <a:schemeClr val="lt1"/>
              </a:buClr>
              <a:buSzPts val="2276"/>
              <a:buNone/>
              <a:defRPr sz="2276"/>
            </a:lvl5pPr>
            <a:lvl6pPr lvl="5" algn="ctr">
              <a:lnSpc>
                <a:spcPct val="90000"/>
              </a:lnSpc>
              <a:spcBef>
                <a:spcPts val="711"/>
              </a:spcBef>
              <a:spcAft>
                <a:spcPts val="0"/>
              </a:spcAft>
              <a:buClr>
                <a:schemeClr val="dk1"/>
              </a:buClr>
              <a:buSzPts val="2276"/>
              <a:buNone/>
              <a:defRPr sz="2276"/>
            </a:lvl6pPr>
            <a:lvl7pPr lvl="6" algn="ctr">
              <a:lnSpc>
                <a:spcPct val="90000"/>
              </a:lnSpc>
              <a:spcBef>
                <a:spcPts val="711"/>
              </a:spcBef>
              <a:spcAft>
                <a:spcPts val="0"/>
              </a:spcAft>
              <a:buClr>
                <a:schemeClr val="dk1"/>
              </a:buClr>
              <a:buSzPts val="2276"/>
              <a:buNone/>
              <a:defRPr sz="2276"/>
            </a:lvl7pPr>
            <a:lvl8pPr lvl="7" algn="ctr">
              <a:lnSpc>
                <a:spcPct val="90000"/>
              </a:lnSpc>
              <a:spcBef>
                <a:spcPts val="711"/>
              </a:spcBef>
              <a:spcAft>
                <a:spcPts val="0"/>
              </a:spcAft>
              <a:buClr>
                <a:schemeClr val="dk1"/>
              </a:buClr>
              <a:buSzPts val="2276"/>
              <a:buNone/>
              <a:defRPr sz="2276"/>
            </a:lvl8pPr>
            <a:lvl9pPr lvl="8" algn="ctr">
              <a:lnSpc>
                <a:spcPct val="90000"/>
              </a:lnSpc>
              <a:spcBef>
                <a:spcPts val="711"/>
              </a:spcBef>
              <a:spcAft>
                <a:spcPts val="0"/>
              </a:spcAft>
              <a:buClr>
                <a:schemeClr val="dk1"/>
              </a:buClr>
              <a:buSzPts val="2276"/>
              <a:buNone/>
              <a:defRPr sz="2276"/>
            </a:lvl9pPr>
          </a:lstStyle>
          <a:p>
            <a:endParaRPr/>
          </a:p>
        </p:txBody>
      </p:sp>
      <p:pic>
        <p:nvPicPr>
          <p:cNvPr id="32" name="Google Shape;32;p20"/>
          <p:cNvPicPr preferRelativeResize="0"/>
          <p:nvPr/>
        </p:nvPicPr>
        <p:blipFill rotWithShape="1">
          <a:blip r:embed="rId2">
            <a:alphaModFix/>
          </a:blip>
          <a:srcRect/>
          <a:stretch/>
        </p:blipFill>
        <p:spPr>
          <a:xfrm>
            <a:off x="12027655" y="7813638"/>
            <a:ext cx="4651430" cy="1485864"/>
          </a:xfrm>
          <a:prstGeom prst="rect">
            <a:avLst/>
          </a:prstGeom>
          <a:noFill/>
          <a:ln>
            <a:noFill/>
          </a:ln>
        </p:spPr>
      </p:pic>
    </p:spTree>
    <p:extLst>
      <p:ext uri="{BB962C8B-B14F-4D97-AF65-F5344CB8AC3E}">
        <p14:creationId xmlns:p14="http://schemas.microsoft.com/office/powerpoint/2010/main" val="1261845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tx">
  <p:cSld name="Blank">
    <p:spTree>
      <p:nvGrpSpPr>
        <p:cNvPr id="1" name="Shape 30"/>
        <p:cNvGrpSpPr/>
        <p:nvPr/>
      </p:nvGrpSpPr>
      <p:grpSpPr>
        <a:xfrm>
          <a:off x="0" y="0"/>
          <a:ext cx="0" cy="0"/>
          <a:chOff x="0" y="0"/>
          <a:chExt cx="0" cy="0"/>
        </a:xfrm>
      </p:grpSpPr>
    </p:spTree>
    <p:extLst>
      <p:ext uri="{BB962C8B-B14F-4D97-AF65-F5344CB8AC3E}">
        <p14:creationId xmlns:p14="http://schemas.microsoft.com/office/powerpoint/2010/main" val="1588783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Black">
    <p:spTree>
      <p:nvGrpSpPr>
        <p:cNvPr id="1" name=""/>
        <p:cNvGrpSpPr/>
        <p:nvPr/>
      </p:nvGrpSpPr>
      <p:grpSpPr>
        <a:xfrm>
          <a:off x="0" y="0"/>
          <a:ext cx="0" cy="0"/>
          <a:chOff x="0" y="0"/>
          <a:chExt cx="0" cy="0"/>
        </a:xfrm>
      </p:grpSpPr>
      <p:sp>
        <p:nvSpPr>
          <p:cNvPr id="8" name="Rectangle 7"/>
          <p:cNvSpPr/>
          <p:nvPr/>
        </p:nvSpPr>
        <p:spPr>
          <a:xfrm>
            <a:off x="1" y="0"/>
            <a:ext cx="17340263" cy="9753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120"/>
          </a:p>
        </p:txBody>
      </p:sp>
      <p:sp>
        <p:nvSpPr>
          <p:cNvPr id="2" name="Title 1"/>
          <p:cNvSpPr>
            <a:spLocks noGrp="1"/>
          </p:cNvSpPr>
          <p:nvPr>
            <p:ph type="ctrTitle" hasCustomPrompt="1"/>
          </p:nvPr>
        </p:nvSpPr>
        <p:spPr>
          <a:xfrm>
            <a:off x="1517274" y="2654376"/>
            <a:ext cx="14305717" cy="5330590"/>
          </a:xfrm>
        </p:spPr>
        <p:txBody>
          <a:bodyPr wrap="square" lIns="0" tIns="0" rIns="0" bIns="0" anchor="t" anchorCtr="0">
            <a:normAutofit/>
          </a:bodyPr>
          <a:lstStyle>
            <a:lvl1pPr algn="l">
              <a:defRPr sz="11379" cap="all" baseline="0">
                <a:solidFill>
                  <a:srgbClr val="DC4405"/>
                </a:solidFill>
                <a:latin typeface="Impact" panose="020B0806030902050204" pitchFamily="34" charset="0"/>
              </a:defRPr>
            </a:lvl1pPr>
          </a:lstStyle>
          <a:p>
            <a:r>
              <a:rPr lang="en-US" dirty="0"/>
              <a:t>Headline or title of event</a:t>
            </a:r>
          </a:p>
        </p:txBody>
      </p:sp>
      <p:sp>
        <p:nvSpPr>
          <p:cNvPr id="3" name="Subtitle 2"/>
          <p:cNvSpPr>
            <a:spLocks noGrp="1"/>
          </p:cNvSpPr>
          <p:nvPr>
            <p:ph type="subTitle" idx="1" hasCustomPrompt="1"/>
          </p:nvPr>
        </p:nvSpPr>
        <p:spPr>
          <a:xfrm>
            <a:off x="1517274" y="774192"/>
            <a:ext cx="14305717" cy="648687"/>
          </a:xfrm>
        </p:spPr>
        <p:txBody>
          <a:bodyPr lIns="0" tIns="0" rIns="0" bIns="0">
            <a:normAutofit/>
          </a:bodyPr>
          <a:lstStyle>
            <a:lvl1pPr marL="0" indent="0" algn="l">
              <a:lnSpc>
                <a:spcPts val="2560"/>
              </a:lnSpc>
              <a:buNone/>
              <a:defRPr sz="2844" baseline="0">
                <a:solidFill>
                  <a:schemeClr val="bg1"/>
                </a:solidFill>
                <a:latin typeface="Georgia" panose="02040502050405020303" pitchFamily="18" charset="0"/>
              </a:defRPr>
            </a:lvl1pPr>
            <a:lvl2pPr marL="650293" indent="0" algn="ctr">
              <a:buNone/>
              <a:defRPr sz="2844"/>
            </a:lvl2pPr>
            <a:lvl3pPr marL="1300585" indent="0" algn="ctr">
              <a:buNone/>
              <a:defRPr sz="2560"/>
            </a:lvl3pPr>
            <a:lvl4pPr marL="1950879" indent="0" algn="ctr">
              <a:buNone/>
              <a:defRPr sz="2276"/>
            </a:lvl4pPr>
            <a:lvl5pPr marL="2601171" indent="0" algn="ctr">
              <a:buNone/>
              <a:defRPr sz="2276"/>
            </a:lvl5pPr>
            <a:lvl6pPr marL="3251464" indent="0" algn="ctr">
              <a:buNone/>
              <a:defRPr sz="2276"/>
            </a:lvl6pPr>
            <a:lvl7pPr marL="3901756" indent="0" algn="ctr">
              <a:buNone/>
              <a:defRPr sz="2276"/>
            </a:lvl7pPr>
            <a:lvl8pPr marL="4552050" indent="0" algn="ctr">
              <a:buNone/>
              <a:defRPr sz="2276"/>
            </a:lvl8pPr>
            <a:lvl9pPr marL="5202343" indent="0" algn="ctr">
              <a:buNone/>
              <a:defRPr sz="2276"/>
            </a:lvl9pPr>
          </a:lstStyle>
          <a:p>
            <a:r>
              <a:rPr lang="en-US" dirty="0"/>
              <a:t>College or department</a:t>
            </a: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002715" y="7813445"/>
            <a:ext cx="4714391" cy="1505977"/>
          </a:xfrm>
          <a:prstGeom prst="rect">
            <a:avLst/>
          </a:prstGeom>
        </p:spPr>
      </p:pic>
    </p:spTree>
    <p:extLst>
      <p:ext uri="{BB962C8B-B14F-4D97-AF65-F5344CB8AC3E}">
        <p14:creationId xmlns:p14="http://schemas.microsoft.com/office/powerpoint/2010/main" val="2890214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 Orange - No Crest">
    <p:spTree>
      <p:nvGrpSpPr>
        <p:cNvPr id="1" name=""/>
        <p:cNvGrpSpPr/>
        <p:nvPr/>
      </p:nvGrpSpPr>
      <p:grpSpPr>
        <a:xfrm>
          <a:off x="0" y="0"/>
          <a:ext cx="0" cy="0"/>
          <a:chOff x="0" y="0"/>
          <a:chExt cx="0" cy="0"/>
        </a:xfrm>
      </p:grpSpPr>
      <p:sp>
        <p:nvSpPr>
          <p:cNvPr id="8" name="Rectangle 7"/>
          <p:cNvSpPr/>
          <p:nvPr/>
        </p:nvSpPr>
        <p:spPr>
          <a:xfrm>
            <a:off x="1" y="0"/>
            <a:ext cx="17340263" cy="97536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120"/>
          </a:p>
        </p:txBody>
      </p:sp>
      <p:sp>
        <p:nvSpPr>
          <p:cNvPr id="2" name="Title 1"/>
          <p:cNvSpPr>
            <a:spLocks noGrp="1"/>
          </p:cNvSpPr>
          <p:nvPr>
            <p:ph type="ctrTitle" hasCustomPrompt="1"/>
          </p:nvPr>
        </p:nvSpPr>
        <p:spPr>
          <a:xfrm>
            <a:off x="1517274" y="2654376"/>
            <a:ext cx="14305717" cy="5330590"/>
          </a:xfrm>
        </p:spPr>
        <p:txBody>
          <a:bodyPr wrap="square" lIns="0" tIns="0" rIns="0" bIns="0" anchor="t" anchorCtr="0">
            <a:normAutofit/>
          </a:bodyPr>
          <a:lstStyle>
            <a:lvl1pPr algn="l">
              <a:defRPr sz="11379" cap="all" baseline="0">
                <a:solidFill>
                  <a:schemeClr val="bg1"/>
                </a:solidFill>
                <a:latin typeface="Impact" panose="020B0806030902050204" pitchFamily="34" charset="0"/>
              </a:defRPr>
            </a:lvl1pPr>
          </a:lstStyle>
          <a:p>
            <a:r>
              <a:rPr lang="en-US" dirty="0"/>
              <a:t>Headline or title of event</a:t>
            </a:r>
          </a:p>
        </p:txBody>
      </p:sp>
      <p:sp>
        <p:nvSpPr>
          <p:cNvPr id="3" name="Subtitle 2"/>
          <p:cNvSpPr>
            <a:spLocks noGrp="1"/>
          </p:cNvSpPr>
          <p:nvPr>
            <p:ph type="subTitle" idx="1" hasCustomPrompt="1"/>
          </p:nvPr>
        </p:nvSpPr>
        <p:spPr>
          <a:xfrm>
            <a:off x="1517274" y="774192"/>
            <a:ext cx="14305717" cy="648687"/>
          </a:xfrm>
        </p:spPr>
        <p:txBody>
          <a:bodyPr lIns="0" tIns="0" rIns="0" bIns="0">
            <a:normAutofit/>
          </a:bodyPr>
          <a:lstStyle>
            <a:lvl1pPr marL="0" indent="0" algn="l">
              <a:lnSpc>
                <a:spcPts val="2560"/>
              </a:lnSpc>
              <a:buNone/>
              <a:defRPr sz="2844" baseline="0">
                <a:solidFill>
                  <a:schemeClr val="tx2"/>
                </a:solidFill>
                <a:latin typeface="Georgia" panose="02040502050405020303" pitchFamily="18" charset="0"/>
              </a:defRPr>
            </a:lvl1pPr>
            <a:lvl2pPr marL="650293" indent="0" algn="ctr">
              <a:buNone/>
              <a:defRPr sz="2844"/>
            </a:lvl2pPr>
            <a:lvl3pPr marL="1300585" indent="0" algn="ctr">
              <a:buNone/>
              <a:defRPr sz="2560"/>
            </a:lvl3pPr>
            <a:lvl4pPr marL="1950879" indent="0" algn="ctr">
              <a:buNone/>
              <a:defRPr sz="2276"/>
            </a:lvl4pPr>
            <a:lvl5pPr marL="2601171" indent="0" algn="ctr">
              <a:buNone/>
              <a:defRPr sz="2276"/>
            </a:lvl5pPr>
            <a:lvl6pPr marL="3251464" indent="0" algn="ctr">
              <a:buNone/>
              <a:defRPr sz="2276"/>
            </a:lvl6pPr>
            <a:lvl7pPr marL="3901756" indent="0" algn="ctr">
              <a:buNone/>
              <a:defRPr sz="2276"/>
            </a:lvl7pPr>
            <a:lvl8pPr marL="4552050" indent="0" algn="ctr">
              <a:buNone/>
              <a:defRPr sz="2276"/>
            </a:lvl8pPr>
            <a:lvl9pPr marL="5202343" indent="0" algn="ctr">
              <a:buNone/>
              <a:defRPr sz="2276"/>
            </a:lvl9pPr>
          </a:lstStyle>
          <a:p>
            <a:r>
              <a:rPr lang="en-US" dirty="0"/>
              <a:t>College or department</a:t>
            </a: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027654" y="7813638"/>
            <a:ext cx="4651430" cy="1485864"/>
          </a:xfrm>
          <a:prstGeom prst="rect">
            <a:avLst/>
          </a:prstGeom>
        </p:spPr>
      </p:pic>
    </p:spTree>
    <p:extLst>
      <p:ext uri="{BB962C8B-B14F-4D97-AF65-F5344CB8AC3E}">
        <p14:creationId xmlns:p14="http://schemas.microsoft.com/office/powerpoint/2010/main" val="1025091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 White - No Crest">
    <p:spTree>
      <p:nvGrpSpPr>
        <p:cNvPr id="1" name=""/>
        <p:cNvGrpSpPr/>
        <p:nvPr/>
      </p:nvGrpSpPr>
      <p:grpSpPr>
        <a:xfrm>
          <a:off x="0" y="0"/>
          <a:ext cx="0" cy="0"/>
          <a:chOff x="0" y="0"/>
          <a:chExt cx="0" cy="0"/>
        </a:xfrm>
      </p:grpSpPr>
      <p:sp>
        <p:nvSpPr>
          <p:cNvPr id="5" name="Rectangle 4"/>
          <p:cNvSpPr/>
          <p:nvPr/>
        </p:nvSpPr>
        <p:spPr>
          <a:xfrm>
            <a:off x="1" y="0"/>
            <a:ext cx="17340263" cy="975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120"/>
          </a:p>
        </p:txBody>
      </p:sp>
      <p:sp>
        <p:nvSpPr>
          <p:cNvPr id="2" name="Title 1"/>
          <p:cNvSpPr>
            <a:spLocks noGrp="1"/>
          </p:cNvSpPr>
          <p:nvPr>
            <p:ph type="ctrTitle" hasCustomPrompt="1"/>
          </p:nvPr>
        </p:nvSpPr>
        <p:spPr>
          <a:xfrm>
            <a:off x="1517274" y="2654376"/>
            <a:ext cx="14305717" cy="5330590"/>
          </a:xfrm>
        </p:spPr>
        <p:txBody>
          <a:bodyPr wrap="square" lIns="0" tIns="0" rIns="0" bIns="0" anchor="t" anchorCtr="0">
            <a:normAutofit/>
          </a:bodyPr>
          <a:lstStyle>
            <a:lvl1pPr algn="l">
              <a:defRPr sz="11379" cap="all" baseline="0">
                <a:solidFill>
                  <a:srgbClr val="DC4405"/>
                </a:solidFill>
                <a:latin typeface="Impact" panose="020B0806030902050204" pitchFamily="34" charset="0"/>
              </a:defRPr>
            </a:lvl1pPr>
          </a:lstStyle>
          <a:p>
            <a:r>
              <a:rPr lang="en-US" dirty="0"/>
              <a:t>Headline or title of event</a:t>
            </a:r>
          </a:p>
        </p:txBody>
      </p:sp>
      <p:sp>
        <p:nvSpPr>
          <p:cNvPr id="3" name="Subtitle 2"/>
          <p:cNvSpPr>
            <a:spLocks noGrp="1"/>
          </p:cNvSpPr>
          <p:nvPr>
            <p:ph type="subTitle" idx="1" hasCustomPrompt="1"/>
          </p:nvPr>
        </p:nvSpPr>
        <p:spPr>
          <a:xfrm>
            <a:off x="1517274" y="774192"/>
            <a:ext cx="14305717" cy="648687"/>
          </a:xfrm>
        </p:spPr>
        <p:txBody>
          <a:bodyPr lIns="0" tIns="0" rIns="0" bIns="0">
            <a:normAutofit/>
          </a:bodyPr>
          <a:lstStyle>
            <a:lvl1pPr marL="0" indent="0" algn="l">
              <a:lnSpc>
                <a:spcPts val="2560"/>
              </a:lnSpc>
              <a:buNone/>
              <a:defRPr sz="2844" baseline="0">
                <a:solidFill>
                  <a:schemeClr val="tx2"/>
                </a:solidFill>
                <a:latin typeface="Georgia" panose="02040502050405020303" pitchFamily="18" charset="0"/>
              </a:defRPr>
            </a:lvl1pPr>
            <a:lvl2pPr marL="650293" indent="0" algn="ctr">
              <a:buNone/>
              <a:defRPr sz="2844"/>
            </a:lvl2pPr>
            <a:lvl3pPr marL="1300585" indent="0" algn="ctr">
              <a:buNone/>
              <a:defRPr sz="2560"/>
            </a:lvl3pPr>
            <a:lvl4pPr marL="1950879" indent="0" algn="ctr">
              <a:buNone/>
              <a:defRPr sz="2276"/>
            </a:lvl4pPr>
            <a:lvl5pPr marL="2601171" indent="0" algn="ctr">
              <a:buNone/>
              <a:defRPr sz="2276"/>
            </a:lvl5pPr>
            <a:lvl6pPr marL="3251464" indent="0" algn="ctr">
              <a:buNone/>
              <a:defRPr sz="2276"/>
            </a:lvl6pPr>
            <a:lvl7pPr marL="3901756" indent="0" algn="ctr">
              <a:buNone/>
              <a:defRPr sz="2276"/>
            </a:lvl7pPr>
            <a:lvl8pPr marL="4552050" indent="0" algn="ctr">
              <a:buNone/>
              <a:defRPr sz="2276"/>
            </a:lvl8pPr>
            <a:lvl9pPr marL="5202343" indent="0" algn="ctr">
              <a:buNone/>
              <a:defRPr sz="2276"/>
            </a:lvl9pPr>
          </a:lstStyle>
          <a:p>
            <a:r>
              <a:rPr lang="en-US" dirty="0"/>
              <a:t>College or department</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76482" y="7604648"/>
            <a:ext cx="4953774" cy="2039155"/>
          </a:xfrm>
          <a:prstGeom prst="rect">
            <a:avLst/>
          </a:prstGeom>
        </p:spPr>
      </p:pic>
    </p:spTree>
    <p:extLst>
      <p:ext uri="{BB962C8B-B14F-4D97-AF65-F5344CB8AC3E}">
        <p14:creationId xmlns:p14="http://schemas.microsoft.com/office/powerpoint/2010/main" val="1366552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White - No Cre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latin typeface="Georgia" panose="02040502050405020303" pitchFamily="18"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2"/>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2"/>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2"/>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2"/>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86CB4B4D-7CA3-9044-876B-883B54F8677D}" type="slidenum">
              <a:rPr lang="uk-UA" smtClean="0"/>
              <a:t>‹#›</a:t>
            </a:fld>
            <a:endParaRPr lang="uk-UA"/>
          </a:p>
        </p:txBody>
      </p:sp>
    </p:spTree>
    <p:extLst>
      <p:ext uri="{BB962C8B-B14F-4D97-AF65-F5344CB8AC3E}">
        <p14:creationId xmlns:p14="http://schemas.microsoft.com/office/powerpoint/2010/main" val="3359998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 White">
    <p:spTree>
      <p:nvGrpSpPr>
        <p:cNvPr id="1" name=""/>
        <p:cNvGrpSpPr/>
        <p:nvPr/>
      </p:nvGrpSpPr>
      <p:grpSpPr>
        <a:xfrm>
          <a:off x="0" y="0"/>
          <a:ext cx="0" cy="0"/>
          <a:chOff x="0" y="0"/>
          <a:chExt cx="0" cy="0"/>
        </a:xfrm>
      </p:grpSpPr>
      <p:sp>
        <p:nvSpPr>
          <p:cNvPr id="2" name="Title 1"/>
          <p:cNvSpPr>
            <a:spLocks noGrp="1"/>
          </p:cNvSpPr>
          <p:nvPr>
            <p:ph type="title"/>
          </p:nvPr>
        </p:nvSpPr>
        <p:spPr>
          <a:xfrm>
            <a:off x="1183112" y="2431628"/>
            <a:ext cx="14955977" cy="4057226"/>
          </a:xfrm>
        </p:spPr>
        <p:txBody>
          <a:bodyPr anchor="b">
            <a:normAutofit/>
          </a:bodyPr>
          <a:lstStyle>
            <a:lvl1pPr>
              <a:defRPr sz="9387">
                <a:solidFill>
                  <a:schemeClr val="tx2"/>
                </a:solidFill>
                <a:latin typeface="Georgia" panose="02040502050405020303" pitchFamily="18" charset="0"/>
              </a:defRPr>
            </a:lvl1pPr>
          </a:lstStyle>
          <a:p>
            <a:r>
              <a:rPr lang="en-US"/>
              <a:t>Click to edit Master title style</a:t>
            </a:r>
            <a:endParaRPr lang="en-US" dirty="0"/>
          </a:p>
        </p:txBody>
      </p:sp>
      <p:sp>
        <p:nvSpPr>
          <p:cNvPr id="3" name="Text Placeholder 2"/>
          <p:cNvSpPr>
            <a:spLocks noGrp="1"/>
          </p:cNvSpPr>
          <p:nvPr>
            <p:ph type="body" idx="1"/>
          </p:nvPr>
        </p:nvSpPr>
        <p:spPr>
          <a:xfrm>
            <a:off x="1183112" y="6527238"/>
            <a:ext cx="14955977" cy="2133599"/>
          </a:xfrm>
        </p:spPr>
        <p:txBody>
          <a:bodyPr/>
          <a:lstStyle>
            <a:lvl1pPr marL="0" indent="0">
              <a:buNone/>
              <a:defRPr sz="3414">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vl2pPr marL="650293" indent="0">
              <a:buNone/>
              <a:defRPr sz="2844">
                <a:solidFill>
                  <a:schemeClr val="tx1">
                    <a:tint val="75000"/>
                  </a:schemeClr>
                </a:solidFill>
              </a:defRPr>
            </a:lvl2pPr>
            <a:lvl3pPr marL="1300585" indent="0">
              <a:buNone/>
              <a:defRPr sz="2560">
                <a:solidFill>
                  <a:schemeClr val="tx1">
                    <a:tint val="75000"/>
                  </a:schemeClr>
                </a:solidFill>
              </a:defRPr>
            </a:lvl3pPr>
            <a:lvl4pPr marL="1950879" indent="0">
              <a:buNone/>
              <a:defRPr sz="2276">
                <a:solidFill>
                  <a:schemeClr val="tx1">
                    <a:tint val="75000"/>
                  </a:schemeClr>
                </a:solidFill>
              </a:defRPr>
            </a:lvl4pPr>
            <a:lvl5pPr marL="2601171" indent="0">
              <a:buNone/>
              <a:defRPr sz="2276">
                <a:solidFill>
                  <a:schemeClr val="tx1">
                    <a:tint val="75000"/>
                  </a:schemeClr>
                </a:solidFill>
              </a:defRPr>
            </a:lvl5pPr>
            <a:lvl6pPr marL="3251464" indent="0">
              <a:buNone/>
              <a:defRPr sz="2276">
                <a:solidFill>
                  <a:schemeClr val="tx1">
                    <a:tint val="75000"/>
                  </a:schemeClr>
                </a:solidFill>
              </a:defRPr>
            </a:lvl6pPr>
            <a:lvl7pPr marL="3901756" indent="0">
              <a:buNone/>
              <a:defRPr sz="2276">
                <a:solidFill>
                  <a:schemeClr val="tx1">
                    <a:tint val="75000"/>
                  </a:schemeClr>
                </a:solidFill>
              </a:defRPr>
            </a:lvl7pPr>
            <a:lvl8pPr marL="4552050" indent="0">
              <a:buNone/>
              <a:defRPr sz="2276">
                <a:solidFill>
                  <a:schemeClr val="tx1">
                    <a:tint val="75000"/>
                  </a:schemeClr>
                </a:solidFill>
              </a:defRPr>
            </a:lvl8pPr>
            <a:lvl9pPr marL="5202343" indent="0">
              <a:buNone/>
              <a:defRPr sz="2276">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lvl1pPr>
              <a:defRPr>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86CB4B4D-7CA3-9044-876B-883B54F8677D}" type="slidenum">
              <a:rPr lang="uk-UA" smtClean="0"/>
              <a:t>‹#›</a:t>
            </a:fld>
            <a:endParaRPr lang="uk-UA"/>
          </a:p>
        </p:txBody>
      </p:sp>
    </p:spTree>
    <p:extLst>
      <p:ext uri="{BB962C8B-B14F-4D97-AF65-F5344CB8AC3E}">
        <p14:creationId xmlns:p14="http://schemas.microsoft.com/office/powerpoint/2010/main" val="544773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 White - No Cre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tx2"/>
                </a:solidFill>
                <a:latin typeface="Georgia" panose="02040502050405020303" pitchFamily="18" charset="0"/>
              </a:defRPr>
            </a:lvl1pPr>
          </a:lstStyle>
          <a:p>
            <a:r>
              <a:rPr lang="en-US"/>
              <a:t>Click to edit Master title style</a:t>
            </a:r>
            <a:endParaRPr lang="en-US" dirty="0"/>
          </a:p>
        </p:txBody>
      </p:sp>
      <p:sp>
        <p:nvSpPr>
          <p:cNvPr id="3" name="Content Placeholder 2"/>
          <p:cNvSpPr>
            <a:spLocks noGrp="1"/>
          </p:cNvSpPr>
          <p:nvPr>
            <p:ph sz="half" idx="1"/>
          </p:nvPr>
        </p:nvSpPr>
        <p:spPr>
          <a:xfrm>
            <a:off x="1192143" y="2596444"/>
            <a:ext cx="7369612" cy="6188570"/>
          </a:xfrm>
        </p:spPr>
        <p:txBody>
          <a:bodyPr/>
          <a:lstStyle>
            <a:lvl1pPr>
              <a:defRPr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a:defRPr baseline="0">
                <a:solidFill>
                  <a:schemeClr val="tx2"/>
                </a:solidFill>
                <a:latin typeface="Verdana" panose="020B0604030504040204" pitchFamily="34" charset="0"/>
                <a:ea typeface="Verdana" panose="020B0604030504040204" pitchFamily="34" charset="0"/>
                <a:cs typeface="Verdana" panose="020B0604030504040204" pitchFamily="34" charset="0"/>
              </a:defRPr>
            </a:lvl2pPr>
            <a:lvl3pPr>
              <a:defRPr baseline="0">
                <a:solidFill>
                  <a:schemeClr val="tx2"/>
                </a:solidFill>
                <a:latin typeface="Verdana" panose="020B0604030504040204" pitchFamily="34" charset="0"/>
                <a:ea typeface="Verdana" panose="020B0604030504040204" pitchFamily="34" charset="0"/>
                <a:cs typeface="Verdana" panose="020B0604030504040204" pitchFamily="34" charset="0"/>
              </a:defRPr>
            </a:lvl3pPr>
            <a:lvl4pPr>
              <a:defRPr baseline="0">
                <a:solidFill>
                  <a:schemeClr val="tx2"/>
                </a:solidFill>
                <a:latin typeface="Verdana" panose="020B0604030504040204" pitchFamily="34" charset="0"/>
                <a:ea typeface="Verdana" panose="020B0604030504040204" pitchFamily="34" charset="0"/>
                <a:cs typeface="Verdana" panose="020B0604030504040204" pitchFamily="34" charset="0"/>
              </a:defRPr>
            </a:lvl4pPr>
            <a:lvl5pPr>
              <a:defRPr baseline="0">
                <a:solidFill>
                  <a:schemeClr val="tx2"/>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78508" y="2596444"/>
            <a:ext cx="7369612" cy="6188570"/>
          </a:xfrm>
        </p:spPr>
        <p:txBody>
          <a:bodyPr/>
          <a:lstStyle>
            <a:lvl1pPr>
              <a:defRPr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a:defRPr baseline="0">
                <a:solidFill>
                  <a:schemeClr val="tx2"/>
                </a:solidFill>
                <a:latin typeface="Verdana" panose="020B0604030504040204" pitchFamily="34" charset="0"/>
                <a:ea typeface="Verdana" panose="020B0604030504040204" pitchFamily="34" charset="0"/>
                <a:cs typeface="Verdana" panose="020B0604030504040204" pitchFamily="34" charset="0"/>
              </a:defRPr>
            </a:lvl2pPr>
            <a:lvl3pPr>
              <a:defRPr baseline="0">
                <a:solidFill>
                  <a:schemeClr val="tx2"/>
                </a:solidFill>
                <a:latin typeface="Verdana" panose="020B0604030504040204" pitchFamily="34" charset="0"/>
                <a:ea typeface="Verdana" panose="020B0604030504040204" pitchFamily="34" charset="0"/>
                <a:cs typeface="Verdana" panose="020B0604030504040204" pitchFamily="34" charset="0"/>
              </a:defRPr>
            </a:lvl3pPr>
            <a:lvl4pPr>
              <a:defRPr baseline="0">
                <a:solidFill>
                  <a:schemeClr val="tx2"/>
                </a:solidFill>
                <a:latin typeface="Verdana" panose="020B0604030504040204" pitchFamily="34" charset="0"/>
                <a:ea typeface="Verdana" panose="020B0604030504040204" pitchFamily="34" charset="0"/>
                <a:cs typeface="Verdana" panose="020B0604030504040204" pitchFamily="34" charset="0"/>
              </a:defRPr>
            </a:lvl4pPr>
            <a:lvl5pPr>
              <a:defRPr baseline="0">
                <a:solidFill>
                  <a:schemeClr val="tx2"/>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lvl1pPr>
              <a:defRPr>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86CB4B4D-7CA3-9044-876B-883B54F8677D}" type="slidenum">
              <a:rPr lang="uk-UA" smtClean="0"/>
              <a:t>‹#›</a:t>
            </a:fld>
            <a:endParaRPr lang="uk-UA"/>
          </a:p>
        </p:txBody>
      </p:sp>
    </p:spTree>
    <p:extLst>
      <p:ext uri="{BB962C8B-B14F-4D97-AF65-F5344CB8AC3E}">
        <p14:creationId xmlns:p14="http://schemas.microsoft.com/office/powerpoint/2010/main" val="4125465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 White - No Crest">
    <p:spTree>
      <p:nvGrpSpPr>
        <p:cNvPr id="1" name=""/>
        <p:cNvGrpSpPr/>
        <p:nvPr/>
      </p:nvGrpSpPr>
      <p:grpSpPr>
        <a:xfrm>
          <a:off x="0" y="0"/>
          <a:ext cx="0" cy="0"/>
          <a:chOff x="0" y="0"/>
          <a:chExt cx="0" cy="0"/>
        </a:xfrm>
      </p:grpSpPr>
      <p:sp>
        <p:nvSpPr>
          <p:cNvPr id="2" name="Title 1"/>
          <p:cNvSpPr>
            <a:spLocks noGrp="1"/>
          </p:cNvSpPr>
          <p:nvPr>
            <p:ph type="title"/>
          </p:nvPr>
        </p:nvSpPr>
        <p:spPr>
          <a:xfrm>
            <a:off x="1194402" y="519291"/>
            <a:ext cx="14955977" cy="1885245"/>
          </a:xfrm>
        </p:spPr>
        <p:txBody>
          <a:bodyPr/>
          <a:lstStyle>
            <a:lvl1pPr>
              <a:defRPr baseline="0">
                <a:solidFill>
                  <a:schemeClr val="tx2"/>
                </a:solidFill>
                <a:latin typeface="Georgia" panose="02040502050405020303" pitchFamily="18" charset="0"/>
              </a:defRPr>
            </a:lvl1pPr>
          </a:lstStyle>
          <a:p>
            <a:r>
              <a:rPr lang="en-US"/>
              <a:t>Click to edit Master title style</a:t>
            </a:r>
            <a:endParaRPr lang="en-US" dirty="0"/>
          </a:p>
        </p:txBody>
      </p:sp>
      <p:sp>
        <p:nvSpPr>
          <p:cNvPr id="3" name="Text Placeholder 2"/>
          <p:cNvSpPr>
            <a:spLocks noGrp="1"/>
          </p:cNvSpPr>
          <p:nvPr>
            <p:ph type="body" idx="1"/>
          </p:nvPr>
        </p:nvSpPr>
        <p:spPr>
          <a:xfrm>
            <a:off x="1194404" y="2390987"/>
            <a:ext cx="7335743" cy="1171786"/>
          </a:xfrm>
        </p:spPr>
        <p:txBody>
          <a:bodyPr anchor="b"/>
          <a:lstStyle>
            <a:lvl1pPr marL="0" indent="0">
              <a:buNone/>
              <a:defRPr sz="3414" b="1"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650293" indent="0">
              <a:buNone/>
              <a:defRPr sz="2844" b="1"/>
            </a:lvl2pPr>
            <a:lvl3pPr marL="1300585" indent="0">
              <a:buNone/>
              <a:defRPr sz="2560" b="1"/>
            </a:lvl3pPr>
            <a:lvl4pPr marL="1950879" indent="0">
              <a:buNone/>
              <a:defRPr sz="2276" b="1"/>
            </a:lvl4pPr>
            <a:lvl5pPr marL="2601171" indent="0">
              <a:buNone/>
              <a:defRPr sz="2276" b="1"/>
            </a:lvl5pPr>
            <a:lvl6pPr marL="3251464" indent="0">
              <a:buNone/>
              <a:defRPr sz="2276" b="1"/>
            </a:lvl6pPr>
            <a:lvl7pPr marL="3901756" indent="0">
              <a:buNone/>
              <a:defRPr sz="2276" b="1"/>
            </a:lvl7pPr>
            <a:lvl8pPr marL="4552050" indent="0">
              <a:buNone/>
              <a:defRPr sz="2276" b="1"/>
            </a:lvl8pPr>
            <a:lvl9pPr marL="5202343" indent="0">
              <a:buNone/>
              <a:defRPr sz="2276" b="1"/>
            </a:lvl9pPr>
          </a:lstStyle>
          <a:p>
            <a:pPr lvl="0"/>
            <a:r>
              <a:rPr lang="en-US"/>
              <a:t>Edit Master text styles</a:t>
            </a:r>
          </a:p>
        </p:txBody>
      </p:sp>
      <p:sp>
        <p:nvSpPr>
          <p:cNvPr id="4" name="Content Placeholder 3"/>
          <p:cNvSpPr>
            <a:spLocks noGrp="1"/>
          </p:cNvSpPr>
          <p:nvPr>
            <p:ph sz="half" idx="2"/>
          </p:nvPr>
        </p:nvSpPr>
        <p:spPr>
          <a:xfrm>
            <a:off x="1194404" y="3562774"/>
            <a:ext cx="7335743" cy="5240303"/>
          </a:xfrm>
        </p:spPr>
        <p:txBody>
          <a:bodyPr/>
          <a:lstStyle>
            <a:lvl1pPr>
              <a:defRPr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a:defRPr baseline="0">
                <a:solidFill>
                  <a:schemeClr val="tx2"/>
                </a:solidFill>
                <a:latin typeface="Verdana" panose="020B0604030504040204" pitchFamily="34" charset="0"/>
                <a:ea typeface="Verdana" panose="020B0604030504040204" pitchFamily="34" charset="0"/>
                <a:cs typeface="Verdana" panose="020B0604030504040204" pitchFamily="34" charset="0"/>
              </a:defRPr>
            </a:lvl2pPr>
            <a:lvl3pPr>
              <a:defRPr baseline="0">
                <a:solidFill>
                  <a:schemeClr val="tx2"/>
                </a:solidFill>
                <a:latin typeface="Verdana" panose="020B0604030504040204" pitchFamily="34" charset="0"/>
                <a:ea typeface="Verdana" panose="020B0604030504040204" pitchFamily="34" charset="0"/>
                <a:cs typeface="Verdana" panose="020B0604030504040204" pitchFamily="34" charset="0"/>
              </a:defRPr>
            </a:lvl3pPr>
            <a:lvl4pPr>
              <a:defRPr baseline="0">
                <a:solidFill>
                  <a:schemeClr val="tx2"/>
                </a:solidFill>
                <a:latin typeface="Verdana" panose="020B0604030504040204" pitchFamily="34" charset="0"/>
                <a:ea typeface="Verdana" panose="020B0604030504040204" pitchFamily="34" charset="0"/>
                <a:cs typeface="Verdana" panose="020B0604030504040204" pitchFamily="34" charset="0"/>
              </a:defRPr>
            </a:lvl4pPr>
            <a:lvl5pPr>
              <a:defRPr baseline="0">
                <a:solidFill>
                  <a:schemeClr val="tx2"/>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778508" y="2390987"/>
            <a:ext cx="7371871" cy="1171786"/>
          </a:xfrm>
        </p:spPr>
        <p:txBody>
          <a:bodyPr anchor="b"/>
          <a:lstStyle>
            <a:lvl1pPr marL="0" indent="0">
              <a:buNone/>
              <a:defRPr sz="3414" b="1"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marL="650293" indent="0">
              <a:buNone/>
              <a:defRPr sz="2844" b="1"/>
            </a:lvl2pPr>
            <a:lvl3pPr marL="1300585" indent="0">
              <a:buNone/>
              <a:defRPr sz="2560" b="1"/>
            </a:lvl3pPr>
            <a:lvl4pPr marL="1950879" indent="0">
              <a:buNone/>
              <a:defRPr sz="2276" b="1"/>
            </a:lvl4pPr>
            <a:lvl5pPr marL="2601171" indent="0">
              <a:buNone/>
              <a:defRPr sz="2276" b="1"/>
            </a:lvl5pPr>
            <a:lvl6pPr marL="3251464" indent="0">
              <a:buNone/>
              <a:defRPr sz="2276" b="1"/>
            </a:lvl6pPr>
            <a:lvl7pPr marL="3901756" indent="0">
              <a:buNone/>
              <a:defRPr sz="2276" b="1"/>
            </a:lvl7pPr>
            <a:lvl8pPr marL="4552050" indent="0">
              <a:buNone/>
              <a:defRPr sz="2276" b="1"/>
            </a:lvl8pPr>
            <a:lvl9pPr marL="5202343" indent="0">
              <a:buNone/>
              <a:defRPr sz="2276" b="1"/>
            </a:lvl9pPr>
          </a:lstStyle>
          <a:p>
            <a:pPr lvl="0"/>
            <a:r>
              <a:rPr lang="en-US"/>
              <a:t>Edit Master text styles</a:t>
            </a:r>
          </a:p>
        </p:txBody>
      </p:sp>
      <p:sp>
        <p:nvSpPr>
          <p:cNvPr id="6" name="Content Placeholder 5"/>
          <p:cNvSpPr>
            <a:spLocks noGrp="1"/>
          </p:cNvSpPr>
          <p:nvPr>
            <p:ph sz="quarter" idx="4"/>
          </p:nvPr>
        </p:nvSpPr>
        <p:spPr>
          <a:xfrm>
            <a:off x="8778508" y="3562774"/>
            <a:ext cx="7371871" cy="5240303"/>
          </a:xfrm>
        </p:spPr>
        <p:txBody>
          <a:bodyPr/>
          <a:lstStyle>
            <a:lvl1pPr>
              <a:defRPr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a:defRPr baseline="0">
                <a:solidFill>
                  <a:schemeClr val="tx2"/>
                </a:solidFill>
                <a:latin typeface="Verdana" panose="020B0604030504040204" pitchFamily="34" charset="0"/>
                <a:ea typeface="Verdana" panose="020B0604030504040204" pitchFamily="34" charset="0"/>
                <a:cs typeface="Verdana" panose="020B0604030504040204" pitchFamily="34" charset="0"/>
              </a:defRPr>
            </a:lvl2pPr>
            <a:lvl3pPr>
              <a:defRPr baseline="0">
                <a:solidFill>
                  <a:schemeClr val="tx2"/>
                </a:solidFill>
                <a:latin typeface="Verdana" panose="020B0604030504040204" pitchFamily="34" charset="0"/>
                <a:ea typeface="Verdana" panose="020B0604030504040204" pitchFamily="34" charset="0"/>
                <a:cs typeface="Verdana" panose="020B0604030504040204" pitchFamily="34" charset="0"/>
              </a:defRPr>
            </a:lvl3pPr>
            <a:lvl4pPr>
              <a:defRPr baseline="0">
                <a:solidFill>
                  <a:schemeClr val="tx2"/>
                </a:solidFill>
                <a:latin typeface="Verdana" panose="020B0604030504040204" pitchFamily="34" charset="0"/>
                <a:ea typeface="Verdana" panose="020B0604030504040204" pitchFamily="34" charset="0"/>
                <a:cs typeface="Verdana" panose="020B0604030504040204" pitchFamily="34" charset="0"/>
              </a:defRPr>
            </a:lvl4pPr>
            <a:lvl5pPr>
              <a:defRPr baseline="0">
                <a:solidFill>
                  <a:schemeClr val="tx2"/>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lvl1pPr>
              <a:defRPr>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9" name="Slide Number Placeholder 8"/>
          <p:cNvSpPr>
            <a:spLocks noGrp="1"/>
          </p:cNvSpPr>
          <p:nvPr>
            <p:ph type="sldNum" sz="quarter" idx="12"/>
          </p:nvPr>
        </p:nvSpPr>
        <p:spPr/>
        <p:txBody>
          <a:bodyPr/>
          <a:lstStyle>
            <a:lvl1pPr>
              <a:defRPr>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86CB4B4D-7CA3-9044-876B-883B54F8677D}" type="slidenum">
              <a:rPr lang="uk-UA" smtClean="0"/>
              <a:t>‹#›</a:t>
            </a:fld>
            <a:endParaRPr lang="uk-UA"/>
          </a:p>
        </p:txBody>
      </p:sp>
    </p:spTree>
    <p:extLst>
      <p:ext uri="{BB962C8B-B14F-4D97-AF65-F5344CB8AC3E}">
        <p14:creationId xmlns:p14="http://schemas.microsoft.com/office/powerpoint/2010/main" val="454904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 White - No Cre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tx2"/>
                </a:solidFill>
                <a:latin typeface="Georgia" panose="02040502050405020303" pitchFamily="18" charset="0"/>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lvl1pPr>
              <a:defRPr>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86CB4B4D-7CA3-9044-876B-883B54F8677D}" type="slidenum">
              <a:rPr lang="uk-UA" smtClean="0"/>
              <a:t>‹#›</a:t>
            </a:fld>
            <a:endParaRPr lang="uk-UA"/>
          </a:p>
        </p:txBody>
      </p:sp>
    </p:spTree>
    <p:extLst>
      <p:ext uri="{BB962C8B-B14F-4D97-AF65-F5344CB8AC3E}">
        <p14:creationId xmlns:p14="http://schemas.microsoft.com/office/powerpoint/2010/main" val="2660258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325131" y="298027"/>
            <a:ext cx="16676456"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120"/>
          </a:p>
        </p:txBody>
      </p:sp>
      <p:sp>
        <p:nvSpPr>
          <p:cNvPr id="2" name="Title Placeholder 1"/>
          <p:cNvSpPr>
            <a:spLocks noGrp="1"/>
          </p:cNvSpPr>
          <p:nvPr>
            <p:ph type="title"/>
          </p:nvPr>
        </p:nvSpPr>
        <p:spPr>
          <a:xfrm>
            <a:off x="1192143" y="519291"/>
            <a:ext cx="14955977" cy="1885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5743963" y="8855005"/>
            <a:ext cx="9501020" cy="519289"/>
          </a:xfrm>
          <a:prstGeom prst="rect">
            <a:avLst/>
          </a:prstGeom>
        </p:spPr>
        <p:txBody>
          <a:bodyPr vert="horz" lIns="91440" tIns="45720" rIns="91440" bIns="45720" rtlCol="0" anchor="ctr"/>
          <a:lstStyle>
            <a:lvl1pPr algn="r">
              <a:defRPr sz="1707"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p:cNvSpPr>
            <a:spLocks noGrp="1"/>
          </p:cNvSpPr>
          <p:nvPr>
            <p:ph type="sldNum" sz="quarter" idx="4"/>
          </p:nvPr>
        </p:nvSpPr>
        <p:spPr>
          <a:xfrm>
            <a:off x="15244982" y="8855005"/>
            <a:ext cx="903138" cy="519289"/>
          </a:xfrm>
          <a:prstGeom prst="rect">
            <a:avLst/>
          </a:prstGeom>
        </p:spPr>
        <p:txBody>
          <a:bodyPr vert="horz" lIns="91440" tIns="45720" rIns="91440" bIns="45720" rtlCol="0" anchor="ctr"/>
          <a:lstStyle>
            <a:lvl1pPr algn="l">
              <a:defRPr sz="1707" baseline="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86CB4B4D-7CA3-9044-876B-883B54F8677D}" type="slidenum">
              <a:rPr lang="uk-UA" smtClean="0"/>
              <a:t>‹#›</a:t>
            </a:fld>
            <a:endParaRPr lang="uk-UA"/>
          </a:p>
        </p:txBody>
      </p:sp>
    </p:spTree>
    <p:extLst>
      <p:ext uri="{BB962C8B-B14F-4D97-AF65-F5344CB8AC3E}">
        <p14:creationId xmlns:p14="http://schemas.microsoft.com/office/powerpoint/2010/main" val="11424004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8" r:id="rId14"/>
    <p:sldLayoutId id="2147483809" r:id="rId15"/>
  </p:sldLayoutIdLst>
  <p:txStyles>
    <p:titleStyle>
      <a:lvl1pPr algn="l" defTabSz="1300585" rtl="0" eaLnBrk="1" latinLnBrk="0" hangingPunct="1">
        <a:lnSpc>
          <a:spcPct val="90000"/>
        </a:lnSpc>
        <a:spcBef>
          <a:spcPct val="0"/>
        </a:spcBef>
        <a:buNone/>
        <a:defRPr sz="6258" kern="1200" baseline="0">
          <a:solidFill>
            <a:schemeClr val="bg1"/>
          </a:solidFill>
          <a:latin typeface="Rufina-Stencil-Bold" charset="0"/>
          <a:ea typeface="+mj-ea"/>
          <a:cs typeface="+mj-cs"/>
        </a:defRPr>
      </a:lvl1pPr>
    </p:titleStyle>
    <p:bodyStyle>
      <a:lvl1pPr marL="325147" indent="-325147" algn="l" defTabSz="1300585" rtl="0" eaLnBrk="1" latinLnBrk="0" hangingPunct="1">
        <a:lnSpc>
          <a:spcPct val="90000"/>
        </a:lnSpc>
        <a:spcBef>
          <a:spcPts val="1423"/>
        </a:spcBef>
        <a:buFont typeface="Arial"/>
        <a:buChar char="•"/>
        <a:defRPr sz="3983" kern="1200" baseline="0">
          <a:solidFill>
            <a:schemeClr val="bg1"/>
          </a:solidFill>
          <a:latin typeface="KievitPro-Regular" charset="0"/>
          <a:ea typeface="+mn-ea"/>
          <a:cs typeface="+mn-cs"/>
        </a:defRPr>
      </a:lvl1pPr>
      <a:lvl2pPr marL="975439" indent="-325147" algn="l" defTabSz="1300585" rtl="0" eaLnBrk="1" latinLnBrk="0" hangingPunct="1">
        <a:lnSpc>
          <a:spcPct val="90000"/>
        </a:lnSpc>
        <a:spcBef>
          <a:spcPts val="711"/>
        </a:spcBef>
        <a:buFont typeface="Arial"/>
        <a:buChar char="•"/>
        <a:defRPr sz="3414" kern="1200" baseline="0">
          <a:solidFill>
            <a:schemeClr val="bg1"/>
          </a:solidFill>
          <a:latin typeface="KievitPro-Regular" charset="0"/>
          <a:ea typeface="+mn-ea"/>
          <a:cs typeface="+mn-cs"/>
        </a:defRPr>
      </a:lvl2pPr>
      <a:lvl3pPr marL="1625732" indent="-325147" algn="l" defTabSz="1300585" rtl="0" eaLnBrk="1" latinLnBrk="0" hangingPunct="1">
        <a:lnSpc>
          <a:spcPct val="90000"/>
        </a:lnSpc>
        <a:spcBef>
          <a:spcPts val="711"/>
        </a:spcBef>
        <a:buFont typeface="Arial"/>
        <a:buChar char="•"/>
        <a:defRPr sz="2844" kern="1200" baseline="0">
          <a:solidFill>
            <a:schemeClr val="bg1"/>
          </a:solidFill>
          <a:latin typeface="KievitPro-Regular" charset="0"/>
          <a:ea typeface="+mn-ea"/>
          <a:cs typeface="+mn-cs"/>
        </a:defRPr>
      </a:lvl3pPr>
      <a:lvl4pPr marL="2276024" indent="-325147" algn="l" defTabSz="1300585" rtl="0" eaLnBrk="1" latinLnBrk="0" hangingPunct="1">
        <a:lnSpc>
          <a:spcPct val="90000"/>
        </a:lnSpc>
        <a:spcBef>
          <a:spcPts val="711"/>
        </a:spcBef>
        <a:buFont typeface="Arial"/>
        <a:buChar char="•"/>
        <a:defRPr sz="2560" kern="1200" baseline="0">
          <a:solidFill>
            <a:schemeClr val="bg1"/>
          </a:solidFill>
          <a:latin typeface="KievitPro-Regular" charset="0"/>
          <a:ea typeface="+mn-ea"/>
          <a:cs typeface="+mn-cs"/>
        </a:defRPr>
      </a:lvl4pPr>
      <a:lvl5pPr marL="2926318" indent="-325147" algn="l" defTabSz="1300585" rtl="0" eaLnBrk="1" latinLnBrk="0" hangingPunct="1">
        <a:lnSpc>
          <a:spcPct val="90000"/>
        </a:lnSpc>
        <a:spcBef>
          <a:spcPts val="711"/>
        </a:spcBef>
        <a:buFont typeface="Arial"/>
        <a:buChar char="•"/>
        <a:defRPr sz="2560" kern="1200" baseline="0">
          <a:solidFill>
            <a:schemeClr val="bg1"/>
          </a:solidFill>
          <a:latin typeface="KievitPro-Regular" charset="0"/>
          <a:ea typeface="+mn-ea"/>
          <a:cs typeface="+mn-cs"/>
        </a:defRPr>
      </a:lvl5pPr>
      <a:lvl6pPr marL="3576611" indent="-325147" algn="l" defTabSz="1300585" rtl="0" eaLnBrk="1" latinLnBrk="0" hangingPunct="1">
        <a:lnSpc>
          <a:spcPct val="90000"/>
        </a:lnSpc>
        <a:spcBef>
          <a:spcPts val="711"/>
        </a:spcBef>
        <a:buFont typeface="Arial"/>
        <a:buChar char="•"/>
        <a:defRPr sz="2560" kern="1200">
          <a:solidFill>
            <a:schemeClr val="tx1"/>
          </a:solidFill>
          <a:latin typeface="+mn-lt"/>
          <a:ea typeface="+mn-ea"/>
          <a:cs typeface="+mn-cs"/>
        </a:defRPr>
      </a:lvl6pPr>
      <a:lvl7pPr marL="4226903" indent="-325147" algn="l" defTabSz="1300585" rtl="0" eaLnBrk="1" latinLnBrk="0" hangingPunct="1">
        <a:lnSpc>
          <a:spcPct val="90000"/>
        </a:lnSpc>
        <a:spcBef>
          <a:spcPts val="711"/>
        </a:spcBef>
        <a:buFont typeface="Arial"/>
        <a:buChar char="•"/>
        <a:defRPr sz="2560" kern="1200">
          <a:solidFill>
            <a:schemeClr val="tx1"/>
          </a:solidFill>
          <a:latin typeface="+mn-lt"/>
          <a:ea typeface="+mn-ea"/>
          <a:cs typeface="+mn-cs"/>
        </a:defRPr>
      </a:lvl7pPr>
      <a:lvl8pPr marL="4877196" indent="-325147" algn="l" defTabSz="1300585" rtl="0" eaLnBrk="1" latinLnBrk="0" hangingPunct="1">
        <a:lnSpc>
          <a:spcPct val="90000"/>
        </a:lnSpc>
        <a:spcBef>
          <a:spcPts val="711"/>
        </a:spcBef>
        <a:buFont typeface="Arial"/>
        <a:buChar char="•"/>
        <a:defRPr sz="2560" kern="1200">
          <a:solidFill>
            <a:schemeClr val="tx1"/>
          </a:solidFill>
          <a:latin typeface="+mn-lt"/>
          <a:ea typeface="+mn-ea"/>
          <a:cs typeface="+mn-cs"/>
        </a:defRPr>
      </a:lvl8pPr>
      <a:lvl9pPr marL="5527490" indent="-325147" algn="l" defTabSz="1300585" rtl="0" eaLnBrk="1" latinLnBrk="0" hangingPunct="1">
        <a:lnSpc>
          <a:spcPct val="90000"/>
        </a:lnSpc>
        <a:spcBef>
          <a:spcPts val="711"/>
        </a:spcBef>
        <a:buFont typeface="Arial"/>
        <a:buChar char="•"/>
        <a:defRPr sz="2560" kern="1200">
          <a:solidFill>
            <a:schemeClr val="tx1"/>
          </a:solidFill>
          <a:latin typeface="+mn-lt"/>
          <a:ea typeface="+mn-ea"/>
          <a:cs typeface="+mn-cs"/>
        </a:defRPr>
      </a:lvl9pPr>
    </p:bodyStyle>
    <p:otherStyle>
      <a:defPPr>
        <a:defRPr lang="en-US"/>
      </a:defPPr>
      <a:lvl1pPr marL="0" algn="l" defTabSz="1300585" rtl="0" eaLnBrk="1" latinLnBrk="0" hangingPunct="1">
        <a:defRPr sz="2560" kern="1200">
          <a:solidFill>
            <a:schemeClr val="tx1"/>
          </a:solidFill>
          <a:latin typeface="+mn-lt"/>
          <a:ea typeface="+mn-ea"/>
          <a:cs typeface="+mn-cs"/>
        </a:defRPr>
      </a:lvl1pPr>
      <a:lvl2pPr marL="650293" algn="l" defTabSz="1300585" rtl="0" eaLnBrk="1" latinLnBrk="0" hangingPunct="1">
        <a:defRPr sz="2560" kern="1200">
          <a:solidFill>
            <a:schemeClr val="tx1"/>
          </a:solidFill>
          <a:latin typeface="+mn-lt"/>
          <a:ea typeface="+mn-ea"/>
          <a:cs typeface="+mn-cs"/>
        </a:defRPr>
      </a:lvl2pPr>
      <a:lvl3pPr marL="1300585" algn="l" defTabSz="1300585" rtl="0" eaLnBrk="1" latinLnBrk="0" hangingPunct="1">
        <a:defRPr sz="2560" kern="1200">
          <a:solidFill>
            <a:schemeClr val="tx1"/>
          </a:solidFill>
          <a:latin typeface="+mn-lt"/>
          <a:ea typeface="+mn-ea"/>
          <a:cs typeface="+mn-cs"/>
        </a:defRPr>
      </a:lvl3pPr>
      <a:lvl4pPr marL="1950879" algn="l" defTabSz="1300585" rtl="0" eaLnBrk="1" latinLnBrk="0" hangingPunct="1">
        <a:defRPr sz="2560" kern="1200">
          <a:solidFill>
            <a:schemeClr val="tx1"/>
          </a:solidFill>
          <a:latin typeface="+mn-lt"/>
          <a:ea typeface="+mn-ea"/>
          <a:cs typeface="+mn-cs"/>
        </a:defRPr>
      </a:lvl4pPr>
      <a:lvl5pPr marL="2601171" algn="l" defTabSz="1300585" rtl="0" eaLnBrk="1" latinLnBrk="0" hangingPunct="1">
        <a:defRPr sz="2560" kern="1200">
          <a:solidFill>
            <a:schemeClr val="tx1"/>
          </a:solidFill>
          <a:latin typeface="+mn-lt"/>
          <a:ea typeface="+mn-ea"/>
          <a:cs typeface="+mn-cs"/>
        </a:defRPr>
      </a:lvl5pPr>
      <a:lvl6pPr marL="3251464" algn="l" defTabSz="1300585" rtl="0" eaLnBrk="1" latinLnBrk="0" hangingPunct="1">
        <a:defRPr sz="2560" kern="1200">
          <a:solidFill>
            <a:schemeClr val="tx1"/>
          </a:solidFill>
          <a:latin typeface="+mn-lt"/>
          <a:ea typeface="+mn-ea"/>
          <a:cs typeface="+mn-cs"/>
        </a:defRPr>
      </a:lvl6pPr>
      <a:lvl7pPr marL="3901756" algn="l" defTabSz="1300585" rtl="0" eaLnBrk="1" latinLnBrk="0" hangingPunct="1">
        <a:defRPr sz="2560" kern="1200">
          <a:solidFill>
            <a:schemeClr val="tx1"/>
          </a:solidFill>
          <a:latin typeface="+mn-lt"/>
          <a:ea typeface="+mn-ea"/>
          <a:cs typeface="+mn-cs"/>
        </a:defRPr>
      </a:lvl7pPr>
      <a:lvl8pPr marL="4552050" algn="l" defTabSz="1300585" rtl="0" eaLnBrk="1" latinLnBrk="0" hangingPunct="1">
        <a:defRPr sz="2560" kern="1200">
          <a:solidFill>
            <a:schemeClr val="tx1"/>
          </a:solidFill>
          <a:latin typeface="+mn-lt"/>
          <a:ea typeface="+mn-ea"/>
          <a:cs typeface="+mn-cs"/>
        </a:defRPr>
      </a:lvl8pPr>
      <a:lvl9pPr marL="5202343" algn="l" defTabSz="1300585"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9.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tiff"/><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29BAED-C911-694A-B3E3-48B7ACA9F510}"/>
              </a:ext>
            </a:extLst>
          </p:cNvPr>
          <p:cNvSpPr>
            <a:spLocks noGrp="1"/>
          </p:cNvSpPr>
          <p:nvPr>
            <p:ph type="ctrTitle"/>
          </p:nvPr>
        </p:nvSpPr>
        <p:spPr>
          <a:xfrm>
            <a:off x="166235" y="968763"/>
            <a:ext cx="16995195" cy="5465050"/>
          </a:xfrm>
        </p:spPr>
        <p:txBody>
          <a:bodyPr>
            <a:normAutofit fontScale="90000"/>
          </a:bodyPr>
          <a:lstStyle/>
          <a:p>
            <a:pPr algn="ctr" fontAlgn="base"/>
            <a:r>
              <a:rPr lang="en-US" sz="9800" dirty="0">
                <a:solidFill>
                  <a:schemeClr val="bg1"/>
                </a:solidFill>
              </a:rPr>
              <a:t>EFFECTIVE Teaching: </a:t>
            </a:r>
            <a:br>
              <a:rPr lang="en-US" sz="9800" dirty="0">
                <a:solidFill>
                  <a:schemeClr val="bg1"/>
                </a:solidFill>
              </a:rPr>
            </a:br>
            <a:r>
              <a:rPr lang="en-US" sz="9800" dirty="0">
                <a:solidFill>
                  <a:schemeClr val="bg1"/>
                </a:solidFill>
              </a:rPr>
              <a:t>evidence-</a:t>
            </a:r>
            <a:r>
              <a:rPr lang="en-US" sz="9800" dirty="0" err="1">
                <a:solidFill>
                  <a:schemeClr val="bg1"/>
                </a:solidFill>
              </a:rPr>
              <a:t>BaseD</a:t>
            </a:r>
            <a:r>
              <a:rPr lang="en-US" sz="9800" dirty="0">
                <a:solidFill>
                  <a:schemeClr val="bg1"/>
                </a:solidFill>
              </a:rPr>
              <a:t> Practices</a:t>
            </a:r>
            <a:br>
              <a:rPr lang="en-US" dirty="0"/>
            </a:br>
            <a:br>
              <a:rPr lang="en-US" sz="10700" dirty="0"/>
            </a:br>
            <a:endParaRPr lang="en-US" sz="10700" dirty="0"/>
          </a:p>
        </p:txBody>
      </p:sp>
      <p:sp>
        <p:nvSpPr>
          <p:cNvPr id="9" name="Rectangle 8">
            <a:extLst>
              <a:ext uri="{FF2B5EF4-FFF2-40B4-BE49-F238E27FC236}">
                <a16:creationId xmlns:a16="http://schemas.microsoft.com/office/drawing/2014/main" id="{3AC833F6-650F-D443-BA56-479527CB41A3}"/>
              </a:ext>
            </a:extLst>
          </p:cNvPr>
          <p:cNvSpPr/>
          <p:nvPr/>
        </p:nvSpPr>
        <p:spPr>
          <a:xfrm>
            <a:off x="-2380038" y="8676382"/>
            <a:ext cx="9699131" cy="584775"/>
          </a:xfrm>
          <a:prstGeom prst="rect">
            <a:avLst/>
          </a:prstGeom>
        </p:spPr>
        <p:txBody>
          <a:bodyPr wrap="square">
            <a:spAutoFit/>
          </a:bodyPr>
          <a:lstStyle/>
          <a:p>
            <a:pPr eaLnBrk="1" hangingPunct="1"/>
            <a:r>
              <a:rPr lang="en-US" sz="3200" dirty="0">
                <a:solidFill>
                  <a:schemeClr val="bg1"/>
                </a:solidFill>
              </a:rPr>
              <a:t>Twitter: @</a:t>
            </a:r>
            <a:r>
              <a:rPr lang="en-US" sz="3200" dirty="0" err="1">
                <a:solidFill>
                  <a:schemeClr val="bg1"/>
                </a:solidFill>
              </a:rPr>
              <a:t>ReganARGurung</a:t>
            </a:r>
            <a:endParaRPr lang="en-US" sz="3200" dirty="0">
              <a:solidFill>
                <a:schemeClr val="bg1"/>
              </a:solidFill>
            </a:endParaRPr>
          </a:p>
        </p:txBody>
      </p:sp>
      <p:sp>
        <p:nvSpPr>
          <p:cNvPr id="10" name="Rectangle 9">
            <a:extLst>
              <a:ext uri="{FF2B5EF4-FFF2-40B4-BE49-F238E27FC236}">
                <a16:creationId xmlns:a16="http://schemas.microsoft.com/office/drawing/2014/main" id="{7E497611-FE1A-6F40-AF5E-A510AF64C7A6}"/>
              </a:ext>
            </a:extLst>
          </p:cNvPr>
          <p:cNvSpPr/>
          <p:nvPr/>
        </p:nvSpPr>
        <p:spPr>
          <a:xfrm>
            <a:off x="166235" y="3931740"/>
            <a:ext cx="17174028" cy="1938992"/>
          </a:xfrm>
          <a:prstGeom prst="rect">
            <a:avLst/>
          </a:prstGeom>
        </p:spPr>
        <p:txBody>
          <a:bodyPr wrap="square">
            <a:spAutoFit/>
          </a:bodyPr>
          <a:lstStyle/>
          <a:p>
            <a:r>
              <a:rPr lang="en-US" sz="4000" dirty="0">
                <a:solidFill>
                  <a:schemeClr val="bg1"/>
                </a:solidFill>
                <a:latin typeface="High Tower Text" pitchFamily="18" charset="0"/>
              </a:rPr>
              <a:t>Regan A. R. Gurung</a:t>
            </a:r>
            <a:br>
              <a:rPr lang="en-US" sz="4000" dirty="0">
                <a:solidFill>
                  <a:schemeClr val="bg1"/>
                </a:solidFill>
                <a:latin typeface="High Tower Text" pitchFamily="18" charset="0"/>
              </a:rPr>
            </a:br>
            <a:r>
              <a:rPr lang="en-US" sz="4000" dirty="0">
                <a:solidFill>
                  <a:schemeClr val="bg1"/>
                </a:solidFill>
                <a:latin typeface="High Tower Text" pitchFamily="18" charset="0"/>
              </a:rPr>
              <a:t>Associate Vice Provost and Exec. Director, Center for Teaching and Learning</a:t>
            </a:r>
            <a:br>
              <a:rPr lang="en-US" sz="4000" dirty="0">
                <a:solidFill>
                  <a:schemeClr val="bg1"/>
                </a:solidFill>
                <a:latin typeface="High Tower Text" pitchFamily="18" charset="0"/>
              </a:rPr>
            </a:br>
            <a:r>
              <a:rPr lang="en-US" sz="4000" dirty="0">
                <a:solidFill>
                  <a:schemeClr val="bg1"/>
                </a:solidFill>
                <a:latin typeface="High Tower Text" pitchFamily="18" charset="0"/>
              </a:rPr>
              <a:t>Professor of Psychological Sciences</a:t>
            </a:r>
            <a:endParaRPr lang="en-US" sz="4000" dirty="0">
              <a:solidFill>
                <a:schemeClr val="bg1"/>
              </a:solidFill>
            </a:endParaRPr>
          </a:p>
        </p:txBody>
      </p:sp>
      <p:sp>
        <p:nvSpPr>
          <p:cNvPr id="3" name="Subtitle 2">
            <a:extLst>
              <a:ext uri="{FF2B5EF4-FFF2-40B4-BE49-F238E27FC236}">
                <a16:creationId xmlns:a16="http://schemas.microsoft.com/office/drawing/2014/main" id="{8F447D37-63B7-CE4F-82DE-EA5CB676A57D}"/>
              </a:ext>
            </a:extLst>
          </p:cNvPr>
          <p:cNvSpPr>
            <a:spLocks noGrp="1"/>
          </p:cNvSpPr>
          <p:nvPr>
            <p:ph type="subTitle" idx="1"/>
          </p:nvPr>
        </p:nvSpPr>
        <p:spPr>
          <a:xfrm>
            <a:off x="257252" y="231315"/>
            <a:ext cx="14305717" cy="648687"/>
          </a:xfrm>
        </p:spPr>
        <p:txBody>
          <a:bodyPr/>
          <a:lstStyle/>
          <a:p>
            <a:r>
              <a:rPr lang="en-US" dirty="0"/>
              <a:t>September 14</a:t>
            </a:r>
            <a:r>
              <a:rPr lang="en-US" baseline="30000" dirty="0"/>
              <a:t>th</a:t>
            </a:r>
            <a:r>
              <a:rPr lang="en-US" dirty="0"/>
              <a:t>, 2023.</a:t>
            </a:r>
          </a:p>
        </p:txBody>
      </p:sp>
    </p:spTree>
    <p:extLst>
      <p:ext uri="{BB962C8B-B14F-4D97-AF65-F5344CB8AC3E}">
        <p14:creationId xmlns:p14="http://schemas.microsoft.com/office/powerpoint/2010/main" val="255669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ACDAF-8EB9-F843-B286-8384B4F663FB}"/>
              </a:ext>
            </a:extLst>
          </p:cNvPr>
          <p:cNvSpPr>
            <a:spLocks noGrp="1"/>
          </p:cNvSpPr>
          <p:nvPr>
            <p:ph type="ctrTitle"/>
          </p:nvPr>
        </p:nvSpPr>
        <p:spPr>
          <a:xfrm>
            <a:off x="272674" y="241376"/>
            <a:ext cx="17067589" cy="5330590"/>
          </a:xfrm>
        </p:spPr>
        <p:txBody>
          <a:bodyPr/>
          <a:lstStyle/>
          <a:p>
            <a:r>
              <a:rPr lang="en-US" dirty="0"/>
              <a:t>PRAGMATICS &amp; POSSIBILITIES</a:t>
            </a:r>
          </a:p>
        </p:txBody>
      </p:sp>
      <p:pic>
        <p:nvPicPr>
          <p:cNvPr id="3" name="Picture 2">
            <a:extLst>
              <a:ext uri="{FF2B5EF4-FFF2-40B4-BE49-F238E27FC236}">
                <a16:creationId xmlns:a16="http://schemas.microsoft.com/office/drawing/2014/main" id="{BE6C51F7-C5A7-CD4D-902F-5EC20B494B79}"/>
              </a:ext>
            </a:extLst>
          </p:cNvPr>
          <p:cNvPicPr>
            <a:picLocks noChangeAspect="1"/>
          </p:cNvPicPr>
          <p:nvPr/>
        </p:nvPicPr>
        <p:blipFill>
          <a:blip r:embed="rId2"/>
          <a:stretch>
            <a:fillRect/>
          </a:stretch>
        </p:blipFill>
        <p:spPr>
          <a:xfrm>
            <a:off x="467200" y="1922780"/>
            <a:ext cx="8493919" cy="7450806"/>
          </a:xfrm>
          <a:prstGeom prst="rect">
            <a:avLst/>
          </a:prstGeom>
        </p:spPr>
      </p:pic>
    </p:spTree>
    <p:extLst>
      <p:ext uri="{BB962C8B-B14F-4D97-AF65-F5344CB8AC3E}">
        <p14:creationId xmlns:p14="http://schemas.microsoft.com/office/powerpoint/2010/main" val="918444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5FD00-2948-AC4A-AD4D-FEDF43E897E5}"/>
              </a:ext>
            </a:extLst>
          </p:cNvPr>
          <p:cNvSpPr>
            <a:spLocks noGrp="1"/>
          </p:cNvSpPr>
          <p:nvPr>
            <p:ph type="title"/>
          </p:nvPr>
        </p:nvSpPr>
        <p:spPr>
          <a:xfrm>
            <a:off x="1218269" y="0"/>
            <a:ext cx="14955977" cy="1885245"/>
          </a:xfrm>
        </p:spPr>
        <p:txBody>
          <a:bodyPr/>
          <a:lstStyle/>
          <a:p>
            <a:r>
              <a:rPr lang="en-US" dirty="0"/>
              <a:t>Evidence-Based STUDENT practices</a:t>
            </a:r>
          </a:p>
        </p:txBody>
      </p:sp>
      <p:pic>
        <p:nvPicPr>
          <p:cNvPr id="3" name="Picture 2">
            <a:extLst>
              <a:ext uri="{FF2B5EF4-FFF2-40B4-BE49-F238E27FC236}">
                <a16:creationId xmlns:a16="http://schemas.microsoft.com/office/drawing/2014/main" id="{5126AF3D-C93A-9444-98BF-9F5A0C0926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7890" y="1962765"/>
            <a:ext cx="5585801" cy="6982251"/>
          </a:xfrm>
          <a:prstGeom prst="rect">
            <a:avLst/>
          </a:prstGeom>
        </p:spPr>
      </p:pic>
      <p:pic>
        <p:nvPicPr>
          <p:cNvPr id="4" name="Picture 3">
            <a:extLst>
              <a:ext uri="{FF2B5EF4-FFF2-40B4-BE49-F238E27FC236}">
                <a16:creationId xmlns:a16="http://schemas.microsoft.com/office/drawing/2014/main" id="{CC204714-E8DD-5549-87F7-E66630006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62268" y="2778979"/>
            <a:ext cx="5344266" cy="6680332"/>
          </a:xfrm>
          <a:prstGeom prst="rect">
            <a:avLst/>
          </a:prstGeom>
        </p:spPr>
      </p:pic>
      <p:pic>
        <p:nvPicPr>
          <p:cNvPr id="6" name="Picture 5">
            <a:extLst>
              <a:ext uri="{FF2B5EF4-FFF2-40B4-BE49-F238E27FC236}">
                <a16:creationId xmlns:a16="http://schemas.microsoft.com/office/drawing/2014/main" id="{D5478BF9-76CE-994E-912A-A43402AA41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512" y="1324944"/>
            <a:ext cx="5585801" cy="6982251"/>
          </a:xfrm>
          <a:prstGeom prst="rect">
            <a:avLst/>
          </a:prstGeom>
        </p:spPr>
      </p:pic>
    </p:spTree>
    <p:extLst>
      <p:ext uri="{BB962C8B-B14F-4D97-AF65-F5344CB8AC3E}">
        <p14:creationId xmlns:p14="http://schemas.microsoft.com/office/powerpoint/2010/main" val="351555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web page&#10;&#10;Description automatically generated">
            <a:extLst>
              <a:ext uri="{FF2B5EF4-FFF2-40B4-BE49-F238E27FC236}">
                <a16:creationId xmlns:a16="http://schemas.microsoft.com/office/drawing/2014/main" id="{785F6CA0-C825-2735-428E-D873CCEDED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073" y="407671"/>
            <a:ext cx="15447984" cy="8882589"/>
          </a:xfrm>
          <a:prstGeom prst="rect">
            <a:avLst/>
          </a:prstGeom>
        </p:spPr>
      </p:pic>
      <p:pic>
        <p:nvPicPr>
          <p:cNvPr id="6" name="Picture 5" descr="A close-up of a building&#10;&#10;Description automatically generated">
            <a:extLst>
              <a:ext uri="{FF2B5EF4-FFF2-40B4-BE49-F238E27FC236}">
                <a16:creationId xmlns:a16="http://schemas.microsoft.com/office/drawing/2014/main" id="{F6764927-CD63-A345-D178-66FDAE45BF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072" y="1604659"/>
            <a:ext cx="16624117" cy="7067151"/>
          </a:xfrm>
          <a:prstGeom prst="rect">
            <a:avLst/>
          </a:prstGeom>
        </p:spPr>
      </p:pic>
    </p:spTree>
    <p:extLst>
      <p:ext uri="{BB962C8B-B14F-4D97-AF65-F5344CB8AC3E}">
        <p14:creationId xmlns:p14="http://schemas.microsoft.com/office/powerpoint/2010/main" val="179999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EF27E4-34AE-534D-98FE-2DFD36866F84}"/>
              </a:ext>
            </a:extLst>
          </p:cNvPr>
          <p:cNvPicPr>
            <a:picLocks noChangeAspect="1"/>
          </p:cNvPicPr>
          <p:nvPr/>
        </p:nvPicPr>
        <p:blipFill>
          <a:blip r:embed="rId2"/>
          <a:stretch>
            <a:fillRect/>
          </a:stretch>
        </p:blipFill>
        <p:spPr>
          <a:xfrm>
            <a:off x="227137" y="282972"/>
            <a:ext cx="15005022" cy="8991411"/>
          </a:xfrm>
          <a:prstGeom prst="rect">
            <a:avLst/>
          </a:prstGeom>
        </p:spPr>
      </p:pic>
      <p:pic>
        <p:nvPicPr>
          <p:cNvPr id="4" name="Picture 3">
            <a:extLst>
              <a:ext uri="{FF2B5EF4-FFF2-40B4-BE49-F238E27FC236}">
                <a16:creationId xmlns:a16="http://schemas.microsoft.com/office/drawing/2014/main" id="{AD58EE63-B3D4-A749-B36B-45C06663EE4E}"/>
              </a:ext>
            </a:extLst>
          </p:cNvPr>
          <p:cNvPicPr>
            <a:picLocks noChangeAspect="1"/>
          </p:cNvPicPr>
          <p:nvPr/>
        </p:nvPicPr>
        <p:blipFill rotWithShape="1">
          <a:blip r:embed="rId3"/>
          <a:srcRect l="1663" t="2728" r="50167" b="54100"/>
          <a:stretch/>
        </p:blipFill>
        <p:spPr>
          <a:xfrm>
            <a:off x="8115250" y="5108028"/>
            <a:ext cx="7878572" cy="3853952"/>
          </a:xfrm>
          <a:prstGeom prst="rect">
            <a:avLst/>
          </a:prstGeom>
        </p:spPr>
      </p:pic>
      <p:pic>
        <p:nvPicPr>
          <p:cNvPr id="5" name="Picture 4">
            <a:extLst>
              <a:ext uri="{FF2B5EF4-FFF2-40B4-BE49-F238E27FC236}">
                <a16:creationId xmlns:a16="http://schemas.microsoft.com/office/drawing/2014/main" id="{0834BE05-ED71-B044-89FA-CD16A3F8846C}"/>
              </a:ext>
            </a:extLst>
          </p:cNvPr>
          <p:cNvPicPr>
            <a:picLocks noChangeAspect="1"/>
          </p:cNvPicPr>
          <p:nvPr/>
        </p:nvPicPr>
        <p:blipFill rotWithShape="1">
          <a:blip r:embed="rId4"/>
          <a:srcRect l="1763" t="4838" r="50925" b="44230"/>
          <a:stretch/>
        </p:blipFill>
        <p:spPr>
          <a:xfrm>
            <a:off x="8115250" y="504498"/>
            <a:ext cx="8008882" cy="4824248"/>
          </a:xfrm>
          <a:prstGeom prst="rect">
            <a:avLst/>
          </a:prstGeom>
        </p:spPr>
      </p:pic>
      <p:pic>
        <p:nvPicPr>
          <p:cNvPr id="6" name="Picture 5">
            <a:extLst>
              <a:ext uri="{FF2B5EF4-FFF2-40B4-BE49-F238E27FC236}">
                <a16:creationId xmlns:a16="http://schemas.microsoft.com/office/drawing/2014/main" id="{78151C55-E869-6B4B-A137-2E26921FA3AB}"/>
              </a:ext>
            </a:extLst>
          </p:cNvPr>
          <p:cNvPicPr>
            <a:picLocks noChangeAspect="1"/>
          </p:cNvPicPr>
          <p:nvPr/>
        </p:nvPicPr>
        <p:blipFill rotWithShape="1">
          <a:blip r:embed="rId5"/>
          <a:srcRect l="2274" t="3917" r="52233" b="61205"/>
          <a:stretch/>
        </p:blipFill>
        <p:spPr>
          <a:xfrm>
            <a:off x="474809" y="4778677"/>
            <a:ext cx="7245327" cy="3387861"/>
          </a:xfrm>
          <a:prstGeom prst="rect">
            <a:avLst/>
          </a:prstGeom>
        </p:spPr>
      </p:pic>
    </p:spTree>
    <p:extLst>
      <p:ext uri="{BB962C8B-B14F-4D97-AF65-F5344CB8AC3E}">
        <p14:creationId xmlns:p14="http://schemas.microsoft.com/office/powerpoint/2010/main" val="46854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4B37F4-CC33-6048-8952-F281A47BDF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2163" y="153768"/>
            <a:ext cx="8928100" cy="9474200"/>
          </a:xfrm>
          <a:prstGeom prst="rect">
            <a:avLst/>
          </a:prstGeom>
        </p:spPr>
      </p:pic>
      <p:pic>
        <p:nvPicPr>
          <p:cNvPr id="5" name="Picture 4">
            <a:extLst>
              <a:ext uri="{FF2B5EF4-FFF2-40B4-BE49-F238E27FC236}">
                <a16:creationId xmlns:a16="http://schemas.microsoft.com/office/drawing/2014/main" id="{647C2E13-82D6-BD4E-B8CA-855738EFAA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185" y="862379"/>
            <a:ext cx="8056978" cy="8056978"/>
          </a:xfrm>
          <a:prstGeom prst="rect">
            <a:avLst/>
          </a:prstGeom>
        </p:spPr>
      </p:pic>
    </p:spTree>
    <p:extLst>
      <p:ext uri="{BB962C8B-B14F-4D97-AF65-F5344CB8AC3E}">
        <p14:creationId xmlns:p14="http://schemas.microsoft.com/office/powerpoint/2010/main" val="132374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3025"/>
            <a:ext cx="17340263" cy="1239854"/>
          </a:xfrm>
        </p:spPr>
        <p:txBody>
          <a:bodyPr>
            <a:normAutofit fontScale="90000"/>
          </a:bodyPr>
          <a:lstStyle/>
          <a:p>
            <a:r>
              <a:rPr lang="en-US" dirty="0">
                <a:solidFill>
                  <a:schemeClr val="tx1"/>
                </a:solidFill>
              </a:rPr>
              <a:t>To Evidence-informed teaching</a:t>
            </a:r>
          </a:p>
        </p:txBody>
      </p:sp>
      <p:sp>
        <p:nvSpPr>
          <p:cNvPr id="5" name="Vertical Text Placeholder 4"/>
          <p:cNvSpPr>
            <a:spLocks noGrp="1"/>
          </p:cNvSpPr>
          <p:nvPr>
            <p:ph type="subTitle" idx="1"/>
          </p:nvPr>
        </p:nvSpPr>
        <p:spPr>
          <a:xfrm>
            <a:off x="0" y="7769711"/>
            <a:ext cx="14305717" cy="683905"/>
          </a:xfrm>
        </p:spPr>
        <p:txBody>
          <a:bodyPr>
            <a:normAutofit fontScale="25000" lnSpcReduction="20000"/>
          </a:bodyPr>
          <a:lstStyle/>
          <a:p>
            <a:pPr marL="0" indent="0">
              <a:buNone/>
            </a:pPr>
            <a:endParaRPr lang="en-US" sz="16000" dirty="0"/>
          </a:p>
          <a:p>
            <a:pPr marL="0" indent="0">
              <a:buNone/>
            </a:pPr>
            <a:endParaRPr lang="en-US" sz="16000" dirty="0"/>
          </a:p>
          <a:p>
            <a:pPr marL="0" indent="0">
              <a:buNone/>
            </a:pPr>
            <a:r>
              <a:rPr lang="en-US" sz="16000" dirty="0"/>
              <a:t>@</a:t>
            </a:r>
            <a:r>
              <a:rPr lang="en-US" sz="16000" dirty="0" err="1"/>
              <a:t>ReganARGurung</a:t>
            </a:r>
            <a:endParaRPr lang="en-US" sz="16000" dirty="0"/>
          </a:p>
        </p:txBody>
      </p:sp>
      <p:pic>
        <p:nvPicPr>
          <p:cNvPr id="4" name="Picture 3" descr="A close-up of a building&#10;&#10;Description automatically generated">
            <a:extLst>
              <a:ext uri="{FF2B5EF4-FFF2-40B4-BE49-F238E27FC236}">
                <a16:creationId xmlns:a16="http://schemas.microsoft.com/office/drawing/2014/main" id="{BDC380ED-4287-48D8-D578-EE2A9D6F12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339" y="1968777"/>
            <a:ext cx="13645583" cy="5800934"/>
          </a:xfrm>
          <a:prstGeom prst="rect">
            <a:avLst/>
          </a:prstGeom>
        </p:spPr>
      </p:pic>
    </p:spTree>
    <p:extLst>
      <p:ext uri="{BB962C8B-B14F-4D97-AF65-F5344CB8AC3E}">
        <p14:creationId xmlns:p14="http://schemas.microsoft.com/office/powerpoint/2010/main" val="2506936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49B1DB-4586-8044-A5B4-483243207467}"/>
              </a:ext>
            </a:extLst>
          </p:cNvPr>
          <p:cNvSpPr>
            <a:spLocks noGrp="1"/>
          </p:cNvSpPr>
          <p:nvPr>
            <p:ph type="ctrTitle"/>
          </p:nvPr>
        </p:nvSpPr>
        <p:spPr>
          <a:xfrm>
            <a:off x="472245" y="303062"/>
            <a:ext cx="14305717" cy="5330590"/>
          </a:xfrm>
        </p:spPr>
        <p:txBody>
          <a:bodyPr/>
          <a:lstStyle/>
          <a:p>
            <a:r>
              <a:rPr lang="en-US" dirty="0"/>
              <a:t>WHAT’S THE EVIDENCE?</a:t>
            </a:r>
          </a:p>
        </p:txBody>
      </p:sp>
      <p:pic>
        <p:nvPicPr>
          <p:cNvPr id="2" name="Picture 1">
            <a:extLst>
              <a:ext uri="{FF2B5EF4-FFF2-40B4-BE49-F238E27FC236}">
                <a16:creationId xmlns:a16="http://schemas.microsoft.com/office/drawing/2014/main" id="{F9E6B063-53C8-F444-BD6D-E71C5CDC8FCC}"/>
              </a:ext>
            </a:extLst>
          </p:cNvPr>
          <p:cNvPicPr>
            <a:picLocks noChangeAspect="1"/>
          </p:cNvPicPr>
          <p:nvPr/>
        </p:nvPicPr>
        <p:blipFill>
          <a:blip r:embed="rId2"/>
          <a:stretch>
            <a:fillRect/>
          </a:stretch>
        </p:blipFill>
        <p:spPr>
          <a:xfrm>
            <a:off x="472244" y="2013131"/>
            <a:ext cx="11205949" cy="7470633"/>
          </a:xfrm>
          <a:prstGeom prst="rect">
            <a:avLst/>
          </a:prstGeom>
        </p:spPr>
      </p:pic>
    </p:spTree>
    <p:extLst>
      <p:ext uri="{BB962C8B-B14F-4D97-AF65-F5344CB8AC3E}">
        <p14:creationId xmlns:p14="http://schemas.microsoft.com/office/powerpoint/2010/main" val="3570121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F6522-1821-4042-877F-E3FC8B9EC6CF}"/>
              </a:ext>
            </a:extLst>
          </p:cNvPr>
          <p:cNvSpPr>
            <a:spLocks noGrp="1"/>
          </p:cNvSpPr>
          <p:nvPr>
            <p:ph type="title"/>
          </p:nvPr>
        </p:nvSpPr>
        <p:spPr>
          <a:xfrm>
            <a:off x="408372" y="388662"/>
            <a:ext cx="14955977" cy="1885245"/>
          </a:xfrm>
        </p:spPr>
        <p:txBody>
          <a:bodyPr>
            <a:normAutofit/>
          </a:bodyPr>
          <a:lstStyle/>
          <a:p>
            <a:r>
              <a:rPr lang="en-US" sz="6000" dirty="0">
                <a:solidFill>
                  <a:srgbClr val="FF0000"/>
                </a:solidFill>
              </a:rPr>
              <a:t>What works.</a:t>
            </a:r>
          </a:p>
        </p:txBody>
      </p:sp>
      <p:graphicFrame>
        <p:nvGraphicFramePr>
          <p:cNvPr id="4" name="Diagram 3">
            <a:extLst>
              <a:ext uri="{FF2B5EF4-FFF2-40B4-BE49-F238E27FC236}">
                <a16:creationId xmlns:a16="http://schemas.microsoft.com/office/drawing/2014/main" id="{80FCA057-C7E6-C341-A63D-7FE8DB5569DE}"/>
              </a:ext>
            </a:extLst>
          </p:cNvPr>
          <p:cNvGraphicFramePr/>
          <p:nvPr>
            <p:extLst>
              <p:ext uri="{D42A27DB-BD31-4B8C-83A1-F6EECF244321}">
                <p14:modId xmlns:p14="http://schemas.microsoft.com/office/powerpoint/2010/main" val="4269674464"/>
              </p:ext>
            </p:extLst>
          </p:nvPr>
        </p:nvGraphicFramePr>
        <p:xfrm>
          <a:off x="6348549" y="1332411"/>
          <a:ext cx="10296230" cy="73194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E0CD3D32-2CD0-FF40-BB6F-139DE7D3E355}"/>
              </a:ext>
            </a:extLst>
          </p:cNvPr>
          <p:cNvSpPr/>
          <p:nvPr/>
        </p:nvSpPr>
        <p:spPr>
          <a:xfrm rot="10800000">
            <a:off x="952356" y="4574350"/>
            <a:ext cx="4111049" cy="1938992"/>
          </a:xfrm>
          <a:prstGeom prst="rect">
            <a:avLst/>
          </a:prstGeom>
        </p:spPr>
        <p:txBody>
          <a:bodyPr wrap="square">
            <a:spAutoFit/>
          </a:bodyPr>
          <a:lstStyle/>
          <a:p>
            <a:r>
              <a:rPr lang="en-US" sz="6000" dirty="0"/>
              <a:t>What Does Not Work</a:t>
            </a:r>
          </a:p>
        </p:txBody>
      </p:sp>
      <p:sp>
        <p:nvSpPr>
          <p:cNvPr id="6" name="Rectangle 5">
            <a:extLst>
              <a:ext uri="{FF2B5EF4-FFF2-40B4-BE49-F238E27FC236}">
                <a16:creationId xmlns:a16="http://schemas.microsoft.com/office/drawing/2014/main" id="{82ABCCB3-4F01-4643-B8AD-62EA343DE33C}"/>
              </a:ext>
            </a:extLst>
          </p:cNvPr>
          <p:cNvSpPr/>
          <p:nvPr/>
        </p:nvSpPr>
        <p:spPr>
          <a:xfrm>
            <a:off x="952356" y="7156341"/>
            <a:ext cx="4111049" cy="1938992"/>
          </a:xfrm>
          <a:prstGeom prst="rect">
            <a:avLst/>
          </a:prstGeom>
        </p:spPr>
        <p:txBody>
          <a:bodyPr wrap="square">
            <a:spAutoFit/>
          </a:bodyPr>
          <a:lstStyle/>
          <a:p>
            <a:r>
              <a:rPr lang="en-US" sz="6000" dirty="0"/>
              <a:t>What Does Not Work</a:t>
            </a:r>
          </a:p>
        </p:txBody>
      </p:sp>
      <p:pic>
        <p:nvPicPr>
          <p:cNvPr id="7" name="Picture 6">
            <a:extLst>
              <a:ext uri="{FF2B5EF4-FFF2-40B4-BE49-F238E27FC236}">
                <a16:creationId xmlns:a16="http://schemas.microsoft.com/office/drawing/2014/main" id="{0CF653B2-47DC-974C-8EAF-A2F0DD4DF38D}"/>
              </a:ext>
            </a:extLst>
          </p:cNvPr>
          <p:cNvPicPr>
            <a:picLocks noChangeAspect="1"/>
          </p:cNvPicPr>
          <p:nvPr/>
        </p:nvPicPr>
        <p:blipFill>
          <a:blip r:embed="rId7"/>
          <a:stretch>
            <a:fillRect/>
          </a:stretch>
        </p:blipFill>
        <p:spPr>
          <a:xfrm>
            <a:off x="408372" y="1854357"/>
            <a:ext cx="5199018" cy="2599509"/>
          </a:xfrm>
          <a:prstGeom prst="rect">
            <a:avLst/>
          </a:prstGeom>
        </p:spPr>
      </p:pic>
    </p:spTree>
    <p:extLst>
      <p:ext uri="{BB962C8B-B14F-4D97-AF65-F5344CB8AC3E}">
        <p14:creationId xmlns:p14="http://schemas.microsoft.com/office/powerpoint/2010/main" val="125522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4532BC-A493-494A-BD2D-52EABA8E3E87}"/>
              </a:ext>
            </a:extLst>
          </p:cNvPr>
          <p:cNvSpPr>
            <a:spLocks noGrp="1"/>
          </p:cNvSpPr>
          <p:nvPr>
            <p:ph type="title"/>
          </p:nvPr>
        </p:nvSpPr>
        <p:spPr>
          <a:xfrm>
            <a:off x="362803" y="412967"/>
            <a:ext cx="14955977" cy="990532"/>
          </a:xfrm>
        </p:spPr>
        <p:txBody>
          <a:bodyPr>
            <a:normAutofit/>
          </a:bodyPr>
          <a:lstStyle/>
          <a:p>
            <a:r>
              <a:rPr lang="en-US" sz="6000" b="1" dirty="0">
                <a:solidFill>
                  <a:schemeClr val="tx1"/>
                </a:solidFill>
              </a:rPr>
              <a:t>DISTINGUISH</a:t>
            </a:r>
          </a:p>
        </p:txBody>
      </p:sp>
      <p:graphicFrame>
        <p:nvGraphicFramePr>
          <p:cNvPr id="2" name="Diagram 1">
            <a:extLst>
              <a:ext uri="{FF2B5EF4-FFF2-40B4-BE49-F238E27FC236}">
                <a16:creationId xmlns:a16="http://schemas.microsoft.com/office/drawing/2014/main" id="{360B7990-CC36-0A45-95FB-808D4F646497}"/>
              </a:ext>
            </a:extLst>
          </p:cNvPr>
          <p:cNvGraphicFramePr/>
          <p:nvPr>
            <p:extLst>
              <p:ext uri="{D42A27DB-BD31-4B8C-83A1-F6EECF244321}">
                <p14:modId xmlns:p14="http://schemas.microsoft.com/office/powerpoint/2010/main" val="2298735066"/>
              </p:ext>
            </p:extLst>
          </p:nvPr>
        </p:nvGraphicFramePr>
        <p:xfrm>
          <a:off x="362803" y="1023408"/>
          <a:ext cx="16592785" cy="77067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9611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518A3D4E-1FDA-2B43-B2BC-30C04754C5E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A0E31F4E-B32C-D34D-851B-F27C209A78A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850B3251-0706-FF47-B913-1AFF22FFAB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CF3CA189-6AC4-F645-ABD9-5AB33DA3BDB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708C1A65-DB1B-8546-8BF1-2D01F04D237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4B85-8861-F940-8E12-10ED759B194F}"/>
              </a:ext>
            </a:extLst>
          </p:cNvPr>
          <p:cNvSpPr>
            <a:spLocks noGrp="1"/>
          </p:cNvSpPr>
          <p:nvPr>
            <p:ph type="title"/>
          </p:nvPr>
        </p:nvSpPr>
        <p:spPr>
          <a:xfrm>
            <a:off x="402565" y="324161"/>
            <a:ext cx="14955977" cy="1885245"/>
          </a:xfrm>
        </p:spPr>
        <p:txBody>
          <a:bodyPr/>
          <a:lstStyle/>
          <a:p>
            <a:r>
              <a:rPr lang="en-US" dirty="0"/>
              <a:t>Context Matters</a:t>
            </a:r>
          </a:p>
        </p:txBody>
      </p:sp>
      <p:sp>
        <p:nvSpPr>
          <p:cNvPr id="3" name="Content Placeholder 2">
            <a:extLst>
              <a:ext uri="{FF2B5EF4-FFF2-40B4-BE49-F238E27FC236}">
                <a16:creationId xmlns:a16="http://schemas.microsoft.com/office/drawing/2014/main" id="{9815A07F-0C30-5A46-BE57-0D12A9487B38}"/>
              </a:ext>
            </a:extLst>
          </p:cNvPr>
          <p:cNvSpPr>
            <a:spLocks noGrp="1"/>
          </p:cNvSpPr>
          <p:nvPr>
            <p:ph idx="1"/>
          </p:nvPr>
        </p:nvSpPr>
        <p:spPr>
          <a:xfrm>
            <a:off x="721880" y="2371973"/>
            <a:ext cx="14955977" cy="6188570"/>
          </a:xfrm>
        </p:spPr>
        <p:txBody>
          <a:bodyPr/>
          <a:lstStyle/>
          <a:p>
            <a:r>
              <a:rPr lang="en-US" dirty="0"/>
              <a:t>Frequency of use</a:t>
            </a:r>
          </a:p>
          <a:p>
            <a:r>
              <a:rPr lang="en-US" dirty="0"/>
              <a:t>Discipline</a:t>
            </a:r>
          </a:p>
          <a:p>
            <a:r>
              <a:rPr lang="en-US" dirty="0"/>
              <a:t>Class size</a:t>
            </a:r>
          </a:p>
          <a:p>
            <a:r>
              <a:rPr lang="en-US" dirty="0"/>
              <a:t>Course level</a:t>
            </a:r>
          </a:p>
          <a:p>
            <a:r>
              <a:rPr lang="en-US" dirty="0"/>
              <a:t>University size</a:t>
            </a:r>
          </a:p>
          <a:p>
            <a:r>
              <a:rPr lang="en-US" dirty="0"/>
              <a:t>Geographical location</a:t>
            </a:r>
          </a:p>
        </p:txBody>
      </p:sp>
      <p:pic>
        <p:nvPicPr>
          <p:cNvPr id="5" name="Picture 4">
            <a:extLst>
              <a:ext uri="{FF2B5EF4-FFF2-40B4-BE49-F238E27FC236}">
                <a16:creationId xmlns:a16="http://schemas.microsoft.com/office/drawing/2014/main" id="{0F4DE1D8-DE4E-3D40-8A7E-C51E09C764FD}"/>
              </a:ext>
            </a:extLst>
          </p:cNvPr>
          <p:cNvPicPr>
            <a:picLocks noChangeAspect="1"/>
          </p:cNvPicPr>
          <p:nvPr/>
        </p:nvPicPr>
        <p:blipFill>
          <a:blip r:embed="rId2"/>
          <a:stretch>
            <a:fillRect/>
          </a:stretch>
        </p:blipFill>
        <p:spPr>
          <a:xfrm>
            <a:off x="7880554" y="275132"/>
            <a:ext cx="9051748" cy="9051748"/>
          </a:xfrm>
          <a:prstGeom prst="rect">
            <a:avLst/>
          </a:prstGeom>
        </p:spPr>
      </p:pic>
    </p:spTree>
    <p:extLst>
      <p:ext uri="{BB962C8B-B14F-4D97-AF65-F5344CB8AC3E}">
        <p14:creationId xmlns:p14="http://schemas.microsoft.com/office/powerpoint/2010/main" val="327295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2B3B04-EAF2-8A44-A805-FBF33AFEB08D}"/>
              </a:ext>
            </a:extLst>
          </p:cNvPr>
          <p:cNvSpPr>
            <a:spLocks noGrp="1"/>
          </p:cNvSpPr>
          <p:nvPr>
            <p:ph type="ctrTitle"/>
          </p:nvPr>
        </p:nvSpPr>
        <p:spPr>
          <a:xfrm>
            <a:off x="348874" y="292176"/>
            <a:ext cx="14305717" cy="5330590"/>
          </a:xfrm>
        </p:spPr>
        <p:txBody>
          <a:bodyPr/>
          <a:lstStyle/>
          <a:p>
            <a:r>
              <a:rPr lang="en-US" dirty="0"/>
              <a:t>EXEMPLARY PRACTICES</a:t>
            </a:r>
          </a:p>
        </p:txBody>
      </p:sp>
      <p:pic>
        <p:nvPicPr>
          <p:cNvPr id="2" name="Picture 1">
            <a:extLst>
              <a:ext uri="{FF2B5EF4-FFF2-40B4-BE49-F238E27FC236}">
                <a16:creationId xmlns:a16="http://schemas.microsoft.com/office/drawing/2014/main" id="{C4BE5C8B-5C38-5842-8DD5-9AF1F1FEF8B8}"/>
              </a:ext>
            </a:extLst>
          </p:cNvPr>
          <p:cNvPicPr>
            <a:picLocks noChangeAspect="1"/>
          </p:cNvPicPr>
          <p:nvPr/>
        </p:nvPicPr>
        <p:blipFill>
          <a:blip r:embed="rId3"/>
          <a:stretch>
            <a:fillRect/>
          </a:stretch>
        </p:blipFill>
        <p:spPr>
          <a:xfrm>
            <a:off x="531754" y="1836238"/>
            <a:ext cx="10813610" cy="7203259"/>
          </a:xfrm>
          <a:prstGeom prst="rect">
            <a:avLst/>
          </a:prstGeom>
        </p:spPr>
      </p:pic>
    </p:spTree>
    <p:extLst>
      <p:ext uri="{BB962C8B-B14F-4D97-AF65-F5344CB8AC3E}">
        <p14:creationId xmlns:p14="http://schemas.microsoft.com/office/powerpoint/2010/main" val="3684762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9EFF4F-8906-A544-A30C-DC78BEA9DAB2}"/>
              </a:ext>
            </a:extLst>
          </p:cNvPr>
          <p:cNvSpPr>
            <a:spLocks noGrp="1"/>
          </p:cNvSpPr>
          <p:nvPr>
            <p:ph type="title"/>
          </p:nvPr>
        </p:nvSpPr>
        <p:spPr>
          <a:xfrm>
            <a:off x="360870" y="297617"/>
            <a:ext cx="14955977" cy="1032419"/>
          </a:xfrm>
        </p:spPr>
        <p:txBody>
          <a:bodyPr>
            <a:normAutofit/>
          </a:bodyPr>
          <a:lstStyle/>
          <a:p>
            <a:pPr>
              <a:defRPr/>
            </a:pPr>
            <a:r>
              <a:rPr lang="en-US" sz="6000" b="1" dirty="0">
                <a:solidFill>
                  <a:srgbClr val="FF0000"/>
                </a:solidFill>
                <a:ea typeface="+mj-ea"/>
                <a:cs typeface="+mj-cs"/>
              </a:rPr>
              <a:t>Establish Clear Learning Outcomes</a:t>
            </a:r>
          </a:p>
        </p:txBody>
      </p:sp>
      <p:pic>
        <p:nvPicPr>
          <p:cNvPr id="6" name="Picture 5">
            <a:extLst>
              <a:ext uri="{FF2B5EF4-FFF2-40B4-BE49-F238E27FC236}">
                <a16:creationId xmlns:a16="http://schemas.microsoft.com/office/drawing/2014/main" id="{53461D48-2949-0044-A744-627A8148FF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869" y="1330036"/>
            <a:ext cx="16553363" cy="5859040"/>
          </a:xfrm>
          <a:prstGeom prst="rect">
            <a:avLst/>
          </a:prstGeom>
        </p:spPr>
      </p:pic>
      <p:pic>
        <p:nvPicPr>
          <p:cNvPr id="10" name="Picture 9">
            <a:extLst>
              <a:ext uri="{FF2B5EF4-FFF2-40B4-BE49-F238E27FC236}">
                <a16:creationId xmlns:a16="http://schemas.microsoft.com/office/drawing/2014/main" id="{93066086-AB37-604B-976C-CF6204B6A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868" y="3850771"/>
            <a:ext cx="3422856" cy="4370724"/>
          </a:xfrm>
          <a:prstGeom prst="rect">
            <a:avLst/>
          </a:prstGeom>
        </p:spPr>
      </p:pic>
    </p:spTree>
    <p:extLst>
      <p:ext uri="{BB962C8B-B14F-4D97-AF65-F5344CB8AC3E}">
        <p14:creationId xmlns:p14="http://schemas.microsoft.com/office/powerpoint/2010/main" val="349935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85A1C-C838-5245-91BF-CD91E2DBFCAF}"/>
              </a:ext>
            </a:extLst>
          </p:cNvPr>
          <p:cNvSpPr>
            <a:spLocks noGrp="1"/>
          </p:cNvSpPr>
          <p:nvPr>
            <p:ph type="title"/>
          </p:nvPr>
        </p:nvSpPr>
        <p:spPr>
          <a:xfrm>
            <a:off x="496957" y="16936"/>
            <a:ext cx="15651163" cy="1885245"/>
          </a:xfrm>
        </p:spPr>
        <p:txBody>
          <a:bodyPr>
            <a:normAutofit/>
          </a:bodyPr>
          <a:lstStyle/>
          <a:p>
            <a:r>
              <a:rPr lang="en-US" sz="6000" b="1" dirty="0">
                <a:solidFill>
                  <a:srgbClr val="FF0000"/>
                </a:solidFill>
              </a:rPr>
              <a:t>Inclusive Teaching</a:t>
            </a:r>
          </a:p>
        </p:txBody>
      </p:sp>
      <p:sp>
        <p:nvSpPr>
          <p:cNvPr id="3" name="Content Placeholder 2">
            <a:extLst>
              <a:ext uri="{FF2B5EF4-FFF2-40B4-BE49-F238E27FC236}">
                <a16:creationId xmlns:a16="http://schemas.microsoft.com/office/drawing/2014/main" id="{CDCF3F10-C8C3-8C47-8FB5-DD9B691AC47F}"/>
              </a:ext>
            </a:extLst>
          </p:cNvPr>
          <p:cNvSpPr>
            <a:spLocks noGrp="1"/>
          </p:cNvSpPr>
          <p:nvPr>
            <p:ph idx="1"/>
          </p:nvPr>
        </p:nvSpPr>
        <p:spPr>
          <a:xfrm>
            <a:off x="283159" y="1902181"/>
            <a:ext cx="11416369" cy="6188570"/>
          </a:xfrm>
        </p:spPr>
        <p:txBody>
          <a:bodyPr/>
          <a:lstStyle/>
          <a:p>
            <a:r>
              <a:rPr lang="en-US" dirty="0"/>
              <a:t>All learners feel welcome, valued, &amp; safe.</a:t>
            </a:r>
          </a:p>
          <a:p>
            <a:r>
              <a:rPr lang="en-US" dirty="0"/>
              <a:t>Different ways to participate.</a:t>
            </a:r>
          </a:p>
          <a:p>
            <a:pPr lvl="1"/>
            <a:r>
              <a:rPr lang="en-US" dirty="0"/>
              <a:t>As seen in UDL [</a:t>
            </a:r>
            <a:r>
              <a:rPr lang="en-US" sz="3600" dirty="0" err="1">
                <a:solidFill>
                  <a:schemeClr val="dk2"/>
                </a:solidFill>
                <a:latin typeface="Calibri"/>
                <a:ea typeface="Calibri"/>
                <a:cs typeface="Calibri"/>
                <a:sym typeface="Calibri"/>
              </a:rPr>
              <a:t>bit.ly</a:t>
            </a:r>
            <a:r>
              <a:rPr lang="en-US" sz="3600" dirty="0">
                <a:solidFill>
                  <a:schemeClr val="dk2"/>
                </a:solidFill>
                <a:latin typeface="Calibri"/>
                <a:ea typeface="Calibri"/>
                <a:cs typeface="Calibri"/>
                <a:sym typeface="Calibri"/>
              </a:rPr>
              <a:t>/CTL_UDL</a:t>
            </a:r>
            <a:r>
              <a:rPr lang="en-US" sz="4000" dirty="0">
                <a:sym typeface="Calibri"/>
              </a:rPr>
              <a:t>]</a:t>
            </a:r>
            <a:endParaRPr lang="en-US" dirty="0"/>
          </a:p>
          <a:p>
            <a:r>
              <a:rPr lang="en-US" dirty="0"/>
              <a:t>Highly structured courses reduce gaps.</a:t>
            </a:r>
          </a:p>
        </p:txBody>
      </p:sp>
      <p:pic>
        <p:nvPicPr>
          <p:cNvPr id="4" name="Picture 3">
            <a:extLst>
              <a:ext uri="{FF2B5EF4-FFF2-40B4-BE49-F238E27FC236}">
                <a16:creationId xmlns:a16="http://schemas.microsoft.com/office/drawing/2014/main" id="{36CA3C4A-5651-DF4E-B196-A6C82B309E61}"/>
              </a:ext>
            </a:extLst>
          </p:cNvPr>
          <p:cNvPicPr>
            <a:picLocks noChangeAspect="1"/>
          </p:cNvPicPr>
          <p:nvPr/>
        </p:nvPicPr>
        <p:blipFill>
          <a:blip r:embed="rId3"/>
          <a:stretch>
            <a:fillRect/>
          </a:stretch>
        </p:blipFill>
        <p:spPr>
          <a:xfrm>
            <a:off x="11485730" y="442486"/>
            <a:ext cx="5307817" cy="8492508"/>
          </a:xfrm>
          <a:prstGeom prst="rect">
            <a:avLst/>
          </a:prstGeom>
        </p:spPr>
      </p:pic>
    </p:spTree>
    <p:extLst>
      <p:ext uri="{BB962C8B-B14F-4D97-AF65-F5344CB8AC3E}">
        <p14:creationId xmlns:p14="http://schemas.microsoft.com/office/powerpoint/2010/main" val="344411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73499" y="-7897"/>
            <a:ext cx="16391007" cy="1885245"/>
          </a:xfrm>
        </p:spPr>
        <p:txBody>
          <a:bodyPr>
            <a:normAutofit/>
          </a:bodyPr>
          <a:lstStyle/>
          <a:p>
            <a:r>
              <a:rPr lang="en-US" sz="6000" b="1" dirty="0">
                <a:solidFill>
                  <a:srgbClr val="FF0000"/>
                </a:solidFill>
              </a:rPr>
              <a:t>Create Student-Centered Syllabi</a:t>
            </a:r>
          </a:p>
        </p:txBody>
      </p:sp>
      <p:pic>
        <p:nvPicPr>
          <p:cNvPr id="6" name="Google Shape;360;p28">
            <a:extLst>
              <a:ext uri="{FF2B5EF4-FFF2-40B4-BE49-F238E27FC236}">
                <a16:creationId xmlns:a16="http://schemas.microsoft.com/office/drawing/2014/main" id="{D65ED8F0-F63A-904B-BA65-7254EF1CCC56}"/>
              </a:ext>
            </a:extLst>
          </p:cNvPr>
          <p:cNvPicPr preferRelativeResize="0"/>
          <p:nvPr/>
        </p:nvPicPr>
        <p:blipFill rotWithShape="1">
          <a:blip r:embed="rId3">
            <a:alphaModFix/>
          </a:blip>
          <a:srcRect/>
          <a:stretch/>
        </p:blipFill>
        <p:spPr>
          <a:xfrm>
            <a:off x="473499" y="3432767"/>
            <a:ext cx="16335930" cy="2077597"/>
          </a:xfrm>
          <a:prstGeom prst="rect">
            <a:avLst/>
          </a:prstGeom>
          <a:noFill/>
          <a:ln>
            <a:noFill/>
          </a:ln>
        </p:spPr>
      </p:pic>
    </p:spTree>
    <p:extLst>
      <p:ext uri="{BB962C8B-B14F-4D97-AF65-F5344CB8AC3E}">
        <p14:creationId xmlns:p14="http://schemas.microsoft.com/office/powerpoint/2010/main" val="20340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4.png"/></Relationships>
</file>

<file path=ppt/theme/theme1.xml><?xml version="1.0" encoding="utf-8"?>
<a:theme xmlns:a="http://schemas.openxmlformats.org/drawingml/2006/main" name="OSU">
  <a:themeElements>
    <a:clrScheme name="OSU RGB 2017">
      <a:dk1>
        <a:srgbClr val="DC4405"/>
      </a:dk1>
      <a:lt1>
        <a:srgbClr val="FFFFFF"/>
      </a:lt1>
      <a:dk2>
        <a:srgbClr val="000000"/>
      </a:dk2>
      <a:lt2>
        <a:srgbClr val="B7A99A"/>
      </a:lt2>
      <a:accent1>
        <a:srgbClr val="A7ACA2"/>
      </a:accent1>
      <a:accent2>
        <a:srgbClr val="7A6855"/>
      </a:accent2>
      <a:accent3>
        <a:srgbClr val="8E9089"/>
      </a:accent3>
      <a:accent4>
        <a:srgbClr val="4A773C"/>
      </a:accent4>
      <a:accent5>
        <a:srgbClr val="00859B"/>
      </a:accent5>
      <a:accent6>
        <a:srgbClr val="FFB500"/>
      </a:accent6>
      <a:hlink>
        <a:srgbClr val="006A8E"/>
      </a:hlink>
      <a:folHlink>
        <a:srgbClr val="0D5257"/>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SU" id="{196D34DE-965D-544A-9354-83FF52B35465}" vid="{1ED07A04-BF99-8148-B11A-5441C11637E2}"/>
    </a:ext>
  </a:extLst>
</a:theme>
</file>

<file path=ppt/theme/theme2.xml><?xml version="1.0" encoding="utf-8"?>
<a:theme xmlns:a="http://schemas.openxmlformats.org/drawingml/2006/main" name="Parchment">
  <a:themeElements>
    <a:clrScheme name="Parchment">
      <a:dk1>
        <a:srgbClr val="000000"/>
      </a:dk1>
      <a:lt1>
        <a:srgbClr val="FFFFFF"/>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Papyrus"/>
        <a:ea typeface="Papyrus"/>
        <a:cs typeface="Papyrus"/>
      </a:majorFont>
      <a:minorFont>
        <a:latin typeface="Papyrus"/>
        <a:ea typeface="Papyrus"/>
        <a:cs typeface="Papyrus"/>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25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76200" dist="12700" dir="5400000" rotWithShape="0">
                <a:srgbClr val="000000">
                  <a:alpha val="50000"/>
                </a:srgbClr>
              </a:outerShdw>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3E231A"/>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OSU</Template>
  <TotalTime>36751</TotalTime>
  <Words>602</Words>
  <Application>Microsoft Macintosh PowerPoint</Application>
  <PresentationFormat>Custom</PresentationFormat>
  <Paragraphs>60</Paragraphs>
  <Slides>15</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Arial</vt:lpstr>
      <vt:lpstr>Calibri</vt:lpstr>
      <vt:lpstr>Georgia</vt:lpstr>
      <vt:lpstr>Helvetica Neue</vt:lpstr>
      <vt:lpstr>High Tower Text</vt:lpstr>
      <vt:lpstr>Impact</vt:lpstr>
      <vt:lpstr>KievitPro-Regular</vt:lpstr>
      <vt:lpstr>Papyrus</vt:lpstr>
      <vt:lpstr>Rufina-Stencil-Bold</vt:lpstr>
      <vt:lpstr>Verdana</vt:lpstr>
      <vt:lpstr>OSU</vt:lpstr>
      <vt:lpstr>EFFECTIVE Teaching:  evidence-BaseD Practices  </vt:lpstr>
      <vt:lpstr>WHAT’S THE EVIDENCE?</vt:lpstr>
      <vt:lpstr>What works.</vt:lpstr>
      <vt:lpstr>DISTINGUISH</vt:lpstr>
      <vt:lpstr>Context Matters</vt:lpstr>
      <vt:lpstr>EXEMPLARY PRACTICES</vt:lpstr>
      <vt:lpstr>Establish Clear Learning Outcomes</vt:lpstr>
      <vt:lpstr>Inclusive Teaching</vt:lpstr>
      <vt:lpstr>Create Student-Centered Syllabi</vt:lpstr>
      <vt:lpstr>PRAGMATICS &amp; POSSIBILITIES</vt:lpstr>
      <vt:lpstr>Evidence-Based STUDENT practices</vt:lpstr>
      <vt:lpstr>PowerPoint Presentation</vt:lpstr>
      <vt:lpstr>PowerPoint Presentation</vt:lpstr>
      <vt:lpstr>PowerPoint Presentation</vt:lpstr>
      <vt:lpstr>To Evidence-informed teaching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Appetite for Instruction:  A Pedagogical Menu to Satiate Learning</dc:title>
  <cp:lastModifiedBy>Gurung, Regan</cp:lastModifiedBy>
  <cp:revision>266</cp:revision>
  <cp:lastPrinted>2017-08-05T18:34:10Z</cp:lastPrinted>
  <dcterms:modified xsi:type="dcterms:W3CDTF">2023-09-14T16:41:36Z</dcterms:modified>
</cp:coreProperties>
</file>